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1E7E-52C7-4166-8CE3-66C66BF8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A5DF96-B415-40DF-8B01-0E41CA22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6DEA-FF54-417B-8E99-52534F66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C01A3-192F-4086-90F1-DBF6D9DF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EAEAF-05C9-42D9-8F29-61EACE25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3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10C2-3F07-4E53-A0E1-B74BA315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0069D-316C-4A34-BFA1-4BA6D0E25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4D007-B00B-4591-AED3-011FAA69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000-9BC6-42CD-B566-7299F917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D8606-79A3-45CA-878E-9D2FF635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69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77656E-EDB0-4C34-BCF3-1FD3A333C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54440-53BF-4D51-9B3F-492B65608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6AF2-4A65-446A-92A4-04987722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9383-73BC-456F-B011-27ED86EB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B82C5-9C4B-4324-84B1-C4D8BE9B7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55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8BF7-40FF-4440-97C1-DA5C3DC8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B934-22ED-4F4C-A1CC-30C3744A2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11452-F794-4534-940D-AB5334A3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520F8-C57E-45C4-9B82-1D329FAE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61182-3F8B-4D4D-8929-EF0011F0C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96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C14D4-3FBC-4626-AC72-8EAC9D6F5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EC244-52A9-4878-BC85-BCE800A1B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3C6F0-E4CA-4AEB-8137-B30AA927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7E9E5-6AD0-4CCD-89A8-1F750F5F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2A33D-0C19-4E7A-BA4F-70994385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9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FC7B7-4E36-4629-8966-C8104C12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EE2DC-8879-4C7B-84C2-3CF710DF6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032C1-D03F-4B53-B4A3-30F8DDA92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16B9E-7C74-4033-AF59-5C2FC640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69F32-5323-4E21-8687-0CF81BF4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60137-490D-400D-A8E3-2D34D9A2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06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A5F9-7B0B-4162-B8C0-5BC4EF33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7E82-524F-4BE2-B93F-7CBEEE4BB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1622A-0C3C-472A-BFD5-474E2D221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1DB91-A7F8-4D08-9E76-5B725D086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AAFF5-64D2-49EC-B91B-A227EB6725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F2160-586A-4C7C-B572-D4591982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8DECB5-8DE4-491F-87A5-47F9EBDB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A97F9-6262-4705-AE97-F3BFF089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9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A8F0-D886-4E1E-B268-832A9104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9EE29-DEEC-4E07-85DB-79659588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7D6AD-101B-47F7-871A-2DA07766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24E15-449A-411F-8971-07E0CB15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92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B6D8F7-7FD9-41C3-9EAA-77AF4DE8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9E8B66-165C-4AB7-8067-672ABA1AF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E3D05-E2E1-4478-90F5-F365C0D2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1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7AE2-9B29-4DDA-9A27-7EEEC967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FACBA-CE10-4147-A6EA-72D8C65DF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9C3D6-3DD5-4A33-A40F-89BCC7B27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8C87D-9E23-4F60-985C-8FE57F82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BDA56C-ADC7-44AB-AEC2-3C551D33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D34A7-E786-4F73-85FC-AFB83BC1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5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2449-2464-4BA6-BACA-53335CAB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F04EC-275C-4E30-B411-802F8D021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D8C25-1D29-4490-9979-7B507778AF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94C39-F0E1-4DC7-A82E-4D8509BF8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5AF7C-E710-4909-AF62-F20957A9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E1CC8-6484-44B0-9589-44872E24E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03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5D23A7-9137-47DF-9EC8-595D19A8D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1223D-ADAC-4B14-B48C-C26BFAE8C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1ACDC-A0AB-40C6-80A6-EA2D8952B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E0E3F-A24B-4A25-A193-24D4DECB9D8B}" type="datetimeFigureOut">
              <a:rPr lang="en-GB" smtClean="0"/>
              <a:t>22/10/2021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964B1-D082-4FF3-8E27-3C9CC2464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37827-0939-48BF-9F2C-4B0F87BDF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A886-CD21-4963-AFAE-C8971BA0F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2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0D52AF-43D2-4668-A6E4-2484C9FF8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74"/>
          <a:stretch/>
        </p:blipFill>
        <p:spPr>
          <a:xfrm>
            <a:off x="0" y="0"/>
            <a:ext cx="12192000" cy="859536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0EDBFCF-BE5B-4D48-9FC4-5B80D67F2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734"/>
            <a:ext cx="10515600" cy="1325563"/>
          </a:xfrm>
        </p:spPr>
        <p:txBody>
          <a:bodyPr/>
          <a:lstStyle/>
          <a:p>
            <a:r>
              <a:rPr lang="en-GB" b="1" dirty="0"/>
              <a:t>Designing a motorway energy recovery system</a:t>
            </a: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4CFB571C-1740-4B32-9726-F8F4DD06464B}"/>
              </a:ext>
            </a:extLst>
          </p:cNvPr>
          <p:cNvSpPr txBox="1">
            <a:spLocks/>
          </p:cNvSpPr>
          <p:nvPr/>
        </p:nvSpPr>
        <p:spPr>
          <a:xfrm>
            <a:off x="838200" y="21570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An exploration of new improvements and designs for smart meters</a:t>
            </a:r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CA690483-2CD1-4678-8CCD-C78639E1D544}"/>
              </a:ext>
            </a:extLst>
          </p:cNvPr>
          <p:cNvSpPr txBox="1">
            <a:spLocks/>
          </p:cNvSpPr>
          <p:nvPr/>
        </p:nvSpPr>
        <p:spPr>
          <a:xfrm>
            <a:off x="838200" y="4223258"/>
            <a:ext cx="10515600" cy="2406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An investigation into reducing the environmental impact of constructing performance bicycle frames for endurance racing</a:t>
            </a:r>
          </a:p>
        </p:txBody>
      </p:sp>
    </p:spTree>
    <p:extLst>
      <p:ext uri="{BB962C8B-B14F-4D97-AF65-F5344CB8AC3E}">
        <p14:creationId xmlns:p14="http://schemas.microsoft.com/office/powerpoint/2010/main" val="161222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Designing a motorway energy recovery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motorway energy recovery system</dc:title>
  <dc:creator>Timothy Collinson</dc:creator>
  <cp:lastModifiedBy>Timothy Collinson</cp:lastModifiedBy>
  <cp:revision>2</cp:revision>
  <dcterms:created xsi:type="dcterms:W3CDTF">2021-10-22T10:37:00Z</dcterms:created>
  <dcterms:modified xsi:type="dcterms:W3CDTF">2021-10-22T11:04:02Z</dcterms:modified>
</cp:coreProperties>
</file>