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  <a:srgbClr val="FF9900"/>
    <a:srgbClr val="FFCC00"/>
    <a:srgbClr val="B2BE12"/>
    <a:srgbClr val="BF8D11"/>
    <a:srgbClr val="8C4487"/>
    <a:srgbClr val="B7301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A5C25-ED7D-4630-A0C2-B6B6A11DAA39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A1F1-A7C2-45F0-9B0C-F6DC7683FF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4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A1F1-A7C2-45F0-9B0C-F6DC7683FF4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74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6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5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45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3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35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4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14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9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9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77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557A3-8AFA-4FEB-98FA-983DAF14A337}" type="datetimeFigureOut">
              <a:rPr lang="en-GB" smtClean="0"/>
              <a:t>26/09/2016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596B-F95B-4620-BF95-C1459E41C2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76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b-guides.port.ac.uk/LG184.pptx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0" y="61025"/>
            <a:ext cx="9144000" cy="6796975"/>
          </a:xfrm>
          <a:prstGeom prst="flowChartProcess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5" t="3985" r="-160" b="1408"/>
          <a:stretch/>
        </p:blipFill>
        <p:spPr>
          <a:xfrm flipV="1">
            <a:off x="4554749" y="189446"/>
            <a:ext cx="2827301" cy="2670464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 rotWithShape="1">
          <a:blip r:embed="rId5"/>
          <a:srcRect l="-1" t="6805" r="1812" b="86391"/>
          <a:stretch/>
        </p:blipFill>
        <p:spPr bwMode="auto">
          <a:xfrm>
            <a:off x="107503" y="0"/>
            <a:ext cx="8712969" cy="375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reeform 5"/>
          <p:cNvSpPr>
            <a:spLocks noChangeAspect="1"/>
          </p:cNvSpPr>
          <p:nvPr/>
        </p:nvSpPr>
        <p:spPr bwMode="auto">
          <a:xfrm>
            <a:off x="1534892" y="3718710"/>
            <a:ext cx="6408712" cy="2736126"/>
          </a:xfrm>
          <a:custGeom>
            <a:avLst/>
            <a:gdLst/>
            <a:ahLst/>
            <a:cxnLst>
              <a:cxn ang="0">
                <a:pos x="141" y="58"/>
              </a:cxn>
              <a:cxn ang="0">
                <a:pos x="66" y="90"/>
              </a:cxn>
              <a:cxn ang="0">
                <a:pos x="19" y="133"/>
              </a:cxn>
              <a:cxn ang="0">
                <a:pos x="27" y="140"/>
              </a:cxn>
              <a:cxn ang="0">
                <a:pos x="61" y="104"/>
              </a:cxn>
              <a:cxn ang="0">
                <a:pos x="53" y="132"/>
              </a:cxn>
              <a:cxn ang="0">
                <a:pos x="60" y="141"/>
              </a:cxn>
              <a:cxn ang="0">
                <a:pos x="79" y="135"/>
              </a:cxn>
              <a:cxn ang="0">
                <a:pos x="89" y="94"/>
              </a:cxn>
              <a:cxn ang="0">
                <a:pos x="114" y="109"/>
              </a:cxn>
              <a:cxn ang="0">
                <a:pos x="163" y="73"/>
              </a:cxn>
              <a:cxn ang="0">
                <a:pos x="153" y="132"/>
              </a:cxn>
              <a:cxn ang="0">
                <a:pos x="134" y="161"/>
              </a:cxn>
              <a:cxn ang="0">
                <a:pos x="99" y="177"/>
              </a:cxn>
              <a:cxn ang="0">
                <a:pos x="110" y="178"/>
              </a:cxn>
              <a:cxn ang="0">
                <a:pos x="140" y="168"/>
              </a:cxn>
              <a:cxn ang="0">
                <a:pos x="113" y="230"/>
              </a:cxn>
              <a:cxn ang="0">
                <a:pos x="148" y="191"/>
              </a:cxn>
              <a:cxn ang="0">
                <a:pos x="167" y="118"/>
              </a:cxn>
              <a:cxn ang="0">
                <a:pos x="226" y="94"/>
              </a:cxn>
              <a:cxn ang="0">
                <a:pos x="204" y="136"/>
              </a:cxn>
              <a:cxn ang="0">
                <a:pos x="205" y="142"/>
              </a:cxn>
              <a:cxn ang="0">
                <a:pos x="222" y="190"/>
              </a:cxn>
              <a:cxn ang="0">
                <a:pos x="197" y="234"/>
              </a:cxn>
              <a:cxn ang="0">
                <a:pos x="211" y="236"/>
              </a:cxn>
              <a:cxn ang="0">
                <a:pos x="258" y="243"/>
              </a:cxn>
              <a:cxn ang="0">
                <a:pos x="266" y="239"/>
              </a:cxn>
              <a:cxn ang="0">
                <a:pos x="231" y="184"/>
              </a:cxn>
              <a:cxn ang="0">
                <a:pos x="254" y="170"/>
              </a:cxn>
              <a:cxn ang="0">
                <a:pos x="236" y="143"/>
              </a:cxn>
              <a:cxn ang="0">
                <a:pos x="271" y="75"/>
              </a:cxn>
              <a:cxn ang="0">
                <a:pos x="289" y="98"/>
              </a:cxn>
              <a:cxn ang="0">
                <a:pos x="274" y="165"/>
              </a:cxn>
              <a:cxn ang="0">
                <a:pos x="296" y="95"/>
              </a:cxn>
              <a:cxn ang="0">
                <a:pos x="307" y="119"/>
              </a:cxn>
              <a:cxn ang="0">
                <a:pos x="300" y="85"/>
              </a:cxn>
              <a:cxn ang="0">
                <a:pos x="344" y="70"/>
              </a:cxn>
              <a:cxn ang="0">
                <a:pos x="311" y="160"/>
              </a:cxn>
              <a:cxn ang="0">
                <a:pos x="319" y="188"/>
              </a:cxn>
              <a:cxn ang="0">
                <a:pos x="343" y="148"/>
              </a:cxn>
              <a:cxn ang="0">
                <a:pos x="376" y="183"/>
              </a:cxn>
              <a:cxn ang="0">
                <a:pos x="376" y="161"/>
              </a:cxn>
              <a:cxn ang="0">
                <a:pos x="414" y="183"/>
              </a:cxn>
              <a:cxn ang="0">
                <a:pos x="394" y="165"/>
              </a:cxn>
              <a:cxn ang="0">
                <a:pos x="355" y="139"/>
              </a:cxn>
              <a:cxn ang="0">
                <a:pos x="354" y="98"/>
              </a:cxn>
              <a:cxn ang="0">
                <a:pos x="374" y="79"/>
              </a:cxn>
              <a:cxn ang="0">
                <a:pos x="401" y="109"/>
              </a:cxn>
              <a:cxn ang="0">
                <a:pos x="422" y="103"/>
              </a:cxn>
              <a:cxn ang="0">
                <a:pos x="460" y="135"/>
              </a:cxn>
              <a:cxn ang="0">
                <a:pos x="505" y="174"/>
              </a:cxn>
              <a:cxn ang="0">
                <a:pos x="481" y="143"/>
              </a:cxn>
              <a:cxn ang="0">
                <a:pos x="444" y="103"/>
              </a:cxn>
              <a:cxn ang="0">
                <a:pos x="412" y="79"/>
              </a:cxn>
              <a:cxn ang="0">
                <a:pos x="321" y="42"/>
              </a:cxn>
              <a:cxn ang="0">
                <a:pos x="180" y="31"/>
              </a:cxn>
            </a:cxnLst>
            <a:rect l="0" t="0" r="r" b="b"/>
            <a:pathLst>
              <a:path w="518" h="295">
                <a:moveTo>
                  <a:pt x="180" y="31"/>
                </a:moveTo>
                <a:cubicBezTo>
                  <a:pt x="177" y="35"/>
                  <a:pt x="165" y="42"/>
                  <a:pt x="160" y="49"/>
                </a:cubicBezTo>
                <a:cubicBezTo>
                  <a:pt x="159" y="50"/>
                  <a:pt x="158" y="51"/>
                  <a:pt x="158" y="52"/>
                </a:cubicBezTo>
                <a:cubicBezTo>
                  <a:pt x="158" y="52"/>
                  <a:pt x="151" y="54"/>
                  <a:pt x="141" y="58"/>
                </a:cubicBezTo>
                <a:cubicBezTo>
                  <a:pt x="135" y="60"/>
                  <a:pt x="129" y="65"/>
                  <a:pt x="122" y="68"/>
                </a:cubicBezTo>
                <a:cubicBezTo>
                  <a:pt x="114" y="71"/>
                  <a:pt x="105" y="69"/>
                  <a:pt x="97" y="72"/>
                </a:cubicBezTo>
                <a:cubicBezTo>
                  <a:pt x="93" y="74"/>
                  <a:pt x="87" y="79"/>
                  <a:pt x="82" y="81"/>
                </a:cubicBezTo>
                <a:cubicBezTo>
                  <a:pt x="77" y="84"/>
                  <a:pt x="71" y="87"/>
                  <a:pt x="66" y="90"/>
                </a:cubicBezTo>
                <a:cubicBezTo>
                  <a:pt x="59" y="94"/>
                  <a:pt x="55" y="93"/>
                  <a:pt x="49" y="98"/>
                </a:cubicBezTo>
                <a:cubicBezTo>
                  <a:pt x="42" y="104"/>
                  <a:pt x="35" y="114"/>
                  <a:pt x="29" y="120"/>
                </a:cubicBezTo>
                <a:cubicBezTo>
                  <a:pt x="28" y="122"/>
                  <a:pt x="25" y="124"/>
                  <a:pt x="23" y="126"/>
                </a:cubicBezTo>
                <a:cubicBezTo>
                  <a:pt x="22" y="128"/>
                  <a:pt x="21" y="131"/>
                  <a:pt x="19" y="133"/>
                </a:cubicBezTo>
                <a:cubicBezTo>
                  <a:pt x="6" y="151"/>
                  <a:pt x="0" y="166"/>
                  <a:pt x="3" y="169"/>
                </a:cubicBezTo>
                <a:cubicBezTo>
                  <a:pt x="6" y="172"/>
                  <a:pt x="8" y="167"/>
                  <a:pt x="13" y="158"/>
                </a:cubicBezTo>
                <a:cubicBezTo>
                  <a:pt x="13" y="157"/>
                  <a:pt x="15" y="153"/>
                  <a:pt x="16" y="151"/>
                </a:cubicBezTo>
                <a:cubicBezTo>
                  <a:pt x="18" y="148"/>
                  <a:pt x="24" y="143"/>
                  <a:pt x="27" y="140"/>
                </a:cubicBezTo>
                <a:cubicBezTo>
                  <a:pt x="27" y="139"/>
                  <a:pt x="29" y="133"/>
                  <a:pt x="30" y="133"/>
                </a:cubicBezTo>
                <a:cubicBezTo>
                  <a:pt x="32" y="129"/>
                  <a:pt x="32" y="130"/>
                  <a:pt x="35" y="126"/>
                </a:cubicBezTo>
                <a:cubicBezTo>
                  <a:pt x="39" y="122"/>
                  <a:pt x="44" y="120"/>
                  <a:pt x="48" y="114"/>
                </a:cubicBezTo>
                <a:cubicBezTo>
                  <a:pt x="51" y="110"/>
                  <a:pt x="56" y="106"/>
                  <a:pt x="61" y="104"/>
                </a:cubicBezTo>
                <a:cubicBezTo>
                  <a:pt x="64" y="103"/>
                  <a:pt x="68" y="102"/>
                  <a:pt x="72" y="101"/>
                </a:cubicBezTo>
                <a:cubicBezTo>
                  <a:pt x="73" y="100"/>
                  <a:pt x="64" y="107"/>
                  <a:pt x="58" y="118"/>
                </a:cubicBezTo>
                <a:cubicBezTo>
                  <a:pt x="57" y="120"/>
                  <a:pt x="57" y="121"/>
                  <a:pt x="56" y="124"/>
                </a:cubicBezTo>
                <a:cubicBezTo>
                  <a:pt x="55" y="126"/>
                  <a:pt x="54" y="130"/>
                  <a:pt x="53" y="132"/>
                </a:cubicBezTo>
                <a:cubicBezTo>
                  <a:pt x="51" y="148"/>
                  <a:pt x="54" y="168"/>
                  <a:pt x="56" y="168"/>
                </a:cubicBezTo>
                <a:cubicBezTo>
                  <a:pt x="58" y="168"/>
                  <a:pt x="58" y="164"/>
                  <a:pt x="58" y="158"/>
                </a:cubicBezTo>
                <a:cubicBezTo>
                  <a:pt x="59" y="156"/>
                  <a:pt x="58" y="154"/>
                  <a:pt x="58" y="151"/>
                </a:cubicBezTo>
                <a:cubicBezTo>
                  <a:pt x="58" y="150"/>
                  <a:pt x="60" y="143"/>
                  <a:pt x="60" y="141"/>
                </a:cubicBezTo>
                <a:cubicBezTo>
                  <a:pt x="61" y="135"/>
                  <a:pt x="61" y="135"/>
                  <a:pt x="64" y="129"/>
                </a:cubicBezTo>
                <a:cubicBezTo>
                  <a:pt x="65" y="126"/>
                  <a:pt x="66" y="123"/>
                  <a:pt x="68" y="120"/>
                </a:cubicBezTo>
                <a:cubicBezTo>
                  <a:pt x="69" y="119"/>
                  <a:pt x="70" y="121"/>
                  <a:pt x="72" y="124"/>
                </a:cubicBezTo>
                <a:cubicBezTo>
                  <a:pt x="74" y="129"/>
                  <a:pt x="77" y="136"/>
                  <a:pt x="79" y="135"/>
                </a:cubicBezTo>
                <a:cubicBezTo>
                  <a:pt x="80" y="134"/>
                  <a:pt x="79" y="132"/>
                  <a:pt x="77" y="128"/>
                </a:cubicBezTo>
                <a:cubicBezTo>
                  <a:pt x="76" y="126"/>
                  <a:pt x="76" y="123"/>
                  <a:pt x="75" y="120"/>
                </a:cubicBezTo>
                <a:cubicBezTo>
                  <a:pt x="74" y="114"/>
                  <a:pt x="74" y="111"/>
                  <a:pt x="76" y="107"/>
                </a:cubicBezTo>
                <a:cubicBezTo>
                  <a:pt x="79" y="104"/>
                  <a:pt x="88" y="94"/>
                  <a:pt x="89" y="94"/>
                </a:cubicBezTo>
                <a:cubicBezTo>
                  <a:pt x="91" y="93"/>
                  <a:pt x="93" y="92"/>
                  <a:pt x="96" y="92"/>
                </a:cubicBezTo>
                <a:cubicBezTo>
                  <a:pt x="100" y="90"/>
                  <a:pt x="104" y="89"/>
                  <a:pt x="108" y="88"/>
                </a:cubicBezTo>
                <a:cubicBezTo>
                  <a:pt x="113" y="86"/>
                  <a:pt x="100" y="132"/>
                  <a:pt x="105" y="131"/>
                </a:cubicBezTo>
                <a:cubicBezTo>
                  <a:pt x="108" y="130"/>
                  <a:pt x="110" y="121"/>
                  <a:pt x="114" y="109"/>
                </a:cubicBezTo>
                <a:cubicBezTo>
                  <a:pt x="115" y="106"/>
                  <a:pt x="114" y="100"/>
                  <a:pt x="114" y="98"/>
                </a:cubicBezTo>
                <a:cubicBezTo>
                  <a:pt x="118" y="88"/>
                  <a:pt x="123" y="83"/>
                  <a:pt x="125" y="83"/>
                </a:cubicBezTo>
                <a:cubicBezTo>
                  <a:pt x="128" y="82"/>
                  <a:pt x="144" y="77"/>
                  <a:pt x="147" y="76"/>
                </a:cubicBezTo>
                <a:cubicBezTo>
                  <a:pt x="154" y="75"/>
                  <a:pt x="160" y="74"/>
                  <a:pt x="163" y="73"/>
                </a:cubicBezTo>
                <a:cubicBezTo>
                  <a:pt x="172" y="72"/>
                  <a:pt x="164" y="70"/>
                  <a:pt x="188" y="69"/>
                </a:cubicBezTo>
                <a:cubicBezTo>
                  <a:pt x="189" y="69"/>
                  <a:pt x="187" y="76"/>
                  <a:pt x="180" y="78"/>
                </a:cubicBezTo>
                <a:cubicBezTo>
                  <a:pt x="168" y="81"/>
                  <a:pt x="172" y="87"/>
                  <a:pt x="167" y="94"/>
                </a:cubicBezTo>
                <a:cubicBezTo>
                  <a:pt x="160" y="104"/>
                  <a:pt x="154" y="117"/>
                  <a:pt x="153" y="132"/>
                </a:cubicBezTo>
                <a:cubicBezTo>
                  <a:pt x="153" y="139"/>
                  <a:pt x="152" y="146"/>
                  <a:pt x="150" y="152"/>
                </a:cubicBezTo>
                <a:cubicBezTo>
                  <a:pt x="150" y="153"/>
                  <a:pt x="148" y="156"/>
                  <a:pt x="146" y="157"/>
                </a:cubicBezTo>
                <a:cubicBezTo>
                  <a:pt x="144" y="158"/>
                  <a:pt x="140" y="157"/>
                  <a:pt x="137" y="159"/>
                </a:cubicBezTo>
                <a:cubicBezTo>
                  <a:pt x="135" y="160"/>
                  <a:pt x="136" y="161"/>
                  <a:pt x="134" y="161"/>
                </a:cubicBezTo>
                <a:cubicBezTo>
                  <a:pt x="132" y="162"/>
                  <a:pt x="131" y="164"/>
                  <a:pt x="129" y="165"/>
                </a:cubicBezTo>
                <a:cubicBezTo>
                  <a:pt x="127" y="166"/>
                  <a:pt x="122" y="166"/>
                  <a:pt x="119" y="167"/>
                </a:cubicBezTo>
                <a:cubicBezTo>
                  <a:pt x="118" y="167"/>
                  <a:pt x="118" y="167"/>
                  <a:pt x="117" y="168"/>
                </a:cubicBezTo>
                <a:cubicBezTo>
                  <a:pt x="110" y="171"/>
                  <a:pt x="105" y="174"/>
                  <a:pt x="99" y="177"/>
                </a:cubicBezTo>
                <a:cubicBezTo>
                  <a:pt x="95" y="179"/>
                  <a:pt x="87" y="179"/>
                  <a:pt x="87" y="181"/>
                </a:cubicBezTo>
                <a:cubicBezTo>
                  <a:pt x="87" y="182"/>
                  <a:pt x="87" y="182"/>
                  <a:pt x="92" y="182"/>
                </a:cubicBezTo>
                <a:cubicBezTo>
                  <a:pt x="94" y="181"/>
                  <a:pt x="98" y="182"/>
                  <a:pt x="102" y="181"/>
                </a:cubicBezTo>
                <a:cubicBezTo>
                  <a:pt x="104" y="180"/>
                  <a:pt x="107" y="178"/>
                  <a:pt x="110" y="178"/>
                </a:cubicBezTo>
                <a:cubicBezTo>
                  <a:pt x="113" y="177"/>
                  <a:pt x="115" y="175"/>
                  <a:pt x="118" y="174"/>
                </a:cubicBezTo>
                <a:cubicBezTo>
                  <a:pt x="121" y="173"/>
                  <a:pt x="125" y="173"/>
                  <a:pt x="128" y="172"/>
                </a:cubicBezTo>
                <a:cubicBezTo>
                  <a:pt x="131" y="171"/>
                  <a:pt x="133" y="169"/>
                  <a:pt x="137" y="168"/>
                </a:cubicBezTo>
                <a:cubicBezTo>
                  <a:pt x="137" y="168"/>
                  <a:pt x="137" y="170"/>
                  <a:pt x="140" y="168"/>
                </a:cubicBezTo>
                <a:cubicBezTo>
                  <a:pt x="142" y="167"/>
                  <a:pt x="144" y="167"/>
                  <a:pt x="146" y="166"/>
                </a:cubicBezTo>
                <a:cubicBezTo>
                  <a:pt x="149" y="165"/>
                  <a:pt x="144" y="172"/>
                  <a:pt x="143" y="175"/>
                </a:cubicBezTo>
                <a:cubicBezTo>
                  <a:pt x="127" y="212"/>
                  <a:pt x="99" y="233"/>
                  <a:pt x="102" y="237"/>
                </a:cubicBezTo>
                <a:cubicBezTo>
                  <a:pt x="103" y="238"/>
                  <a:pt x="108" y="233"/>
                  <a:pt x="113" y="230"/>
                </a:cubicBezTo>
                <a:cubicBezTo>
                  <a:pt x="117" y="226"/>
                  <a:pt x="122" y="226"/>
                  <a:pt x="128" y="218"/>
                </a:cubicBezTo>
                <a:cubicBezTo>
                  <a:pt x="130" y="216"/>
                  <a:pt x="130" y="211"/>
                  <a:pt x="133" y="208"/>
                </a:cubicBezTo>
                <a:cubicBezTo>
                  <a:pt x="137" y="202"/>
                  <a:pt x="139" y="202"/>
                  <a:pt x="141" y="198"/>
                </a:cubicBezTo>
                <a:cubicBezTo>
                  <a:pt x="143" y="195"/>
                  <a:pt x="146" y="194"/>
                  <a:pt x="148" y="191"/>
                </a:cubicBezTo>
                <a:cubicBezTo>
                  <a:pt x="152" y="183"/>
                  <a:pt x="157" y="174"/>
                  <a:pt x="160" y="165"/>
                </a:cubicBezTo>
                <a:cubicBezTo>
                  <a:pt x="162" y="159"/>
                  <a:pt x="166" y="160"/>
                  <a:pt x="167" y="153"/>
                </a:cubicBezTo>
                <a:cubicBezTo>
                  <a:pt x="168" y="149"/>
                  <a:pt x="167" y="139"/>
                  <a:pt x="167" y="135"/>
                </a:cubicBezTo>
                <a:cubicBezTo>
                  <a:pt x="168" y="128"/>
                  <a:pt x="164" y="124"/>
                  <a:pt x="167" y="118"/>
                </a:cubicBezTo>
                <a:cubicBezTo>
                  <a:pt x="168" y="114"/>
                  <a:pt x="176" y="108"/>
                  <a:pt x="178" y="104"/>
                </a:cubicBezTo>
                <a:cubicBezTo>
                  <a:pt x="191" y="84"/>
                  <a:pt x="200" y="75"/>
                  <a:pt x="210" y="70"/>
                </a:cubicBezTo>
                <a:cubicBezTo>
                  <a:pt x="213" y="69"/>
                  <a:pt x="235" y="64"/>
                  <a:pt x="236" y="75"/>
                </a:cubicBezTo>
                <a:cubicBezTo>
                  <a:pt x="236" y="80"/>
                  <a:pt x="231" y="81"/>
                  <a:pt x="226" y="94"/>
                </a:cubicBezTo>
                <a:cubicBezTo>
                  <a:pt x="224" y="100"/>
                  <a:pt x="223" y="113"/>
                  <a:pt x="220" y="124"/>
                </a:cubicBezTo>
                <a:cubicBezTo>
                  <a:pt x="219" y="125"/>
                  <a:pt x="219" y="126"/>
                  <a:pt x="219" y="127"/>
                </a:cubicBezTo>
                <a:cubicBezTo>
                  <a:pt x="219" y="128"/>
                  <a:pt x="217" y="130"/>
                  <a:pt x="214" y="132"/>
                </a:cubicBezTo>
                <a:cubicBezTo>
                  <a:pt x="212" y="134"/>
                  <a:pt x="207" y="134"/>
                  <a:pt x="204" y="136"/>
                </a:cubicBezTo>
                <a:cubicBezTo>
                  <a:pt x="203" y="138"/>
                  <a:pt x="201" y="141"/>
                  <a:pt x="199" y="142"/>
                </a:cubicBezTo>
                <a:cubicBezTo>
                  <a:pt x="194" y="145"/>
                  <a:pt x="192" y="148"/>
                  <a:pt x="193" y="150"/>
                </a:cubicBezTo>
                <a:cubicBezTo>
                  <a:pt x="193" y="151"/>
                  <a:pt x="197" y="149"/>
                  <a:pt x="201" y="146"/>
                </a:cubicBezTo>
                <a:cubicBezTo>
                  <a:pt x="202" y="145"/>
                  <a:pt x="203" y="143"/>
                  <a:pt x="205" y="142"/>
                </a:cubicBezTo>
                <a:cubicBezTo>
                  <a:pt x="207" y="140"/>
                  <a:pt x="210" y="139"/>
                  <a:pt x="212" y="138"/>
                </a:cubicBezTo>
                <a:cubicBezTo>
                  <a:pt x="215" y="136"/>
                  <a:pt x="217" y="136"/>
                  <a:pt x="217" y="137"/>
                </a:cubicBezTo>
                <a:cubicBezTo>
                  <a:pt x="218" y="146"/>
                  <a:pt x="220" y="164"/>
                  <a:pt x="222" y="172"/>
                </a:cubicBezTo>
                <a:cubicBezTo>
                  <a:pt x="223" y="179"/>
                  <a:pt x="222" y="184"/>
                  <a:pt x="222" y="190"/>
                </a:cubicBezTo>
                <a:cubicBezTo>
                  <a:pt x="223" y="195"/>
                  <a:pt x="226" y="202"/>
                  <a:pt x="225" y="206"/>
                </a:cubicBezTo>
                <a:cubicBezTo>
                  <a:pt x="225" y="207"/>
                  <a:pt x="222" y="210"/>
                  <a:pt x="222" y="211"/>
                </a:cubicBezTo>
                <a:cubicBezTo>
                  <a:pt x="221" y="214"/>
                  <a:pt x="217" y="218"/>
                  <a:pt x="212" y="224"/>
                </a:cubicBezTo>
                <a:cubicBezTo>
                  <a:pt x="208" y="227"/>
                  <a:pt x="202" y="230"/>
                  <a:pt x="197" y="234"/>
                </a:cubicBezTo>
                <a:cubicBezTo>
                  <a:pt x="195" y="236"/>
                  <a:pt x="194" y="241"/>
                  <a:pt x="191" y="243"/>
                </a:cubicBezTo>
                <a:cubicBezTo>
                  <a:pt x="184" y="251"/>
                  <a:pt x="174" y="255"/>
                  <a:pt x="180" y="259"/>
                </a:cubicBezTo>
                <a:cubicBezTo>
                  <a:pt x="181" y="260"/>
                  <a:pt x="190" y="252"/>
                  <a:pt x="200" y="243"/>
                </a:cubicBezTo>
                <a:cubicBezTo>
                  <a:pt x="204" y="240"/>
                  <a:pt x="208" y="239"/>
                  <a:pt x="211" y="236"/>
                </a:cubicBezTo>
                <a:cubicBezTo>
                  <a:pt x="214" y="233"/>
                  <a:pt x="216" y="228"/>
                  <a:pt x="219" y="226"/>
                </a:cubicBezTo>
                <a:cubicBezTo>
                  <a:pt x="225" y="220"/>
                  <a:pt x="229" y="216"/>
                  <a:pt x="230" y="214"/>
                </a:cubicBezTo>
                <a:cubicBezTo>
                  <a:pt x="230" y="214"/>
                  <a:pt x="234" y="218"/>
                  <a:pt x="240" y="226"/>
                </a:cubicBezTo>
                <a:cubicBezTo>
                  <a:pt x="244" y="230"/>
                  <a:pt x="254" y="238"/>
                  <a:pt x="258" y="243"/>
                </a:cubicBezTo>
                <a:cubicBezTo>
                  <a:pt x="263" y="250"/>
                  <a:pt x="262" y="254"/>
                  <a:pt x="268" y="261"/>
                </a:cubicBezTo>
                <a:cubicBezTo>
                  <a:pt x="282" y="279"/>
                  <a:pt x="296" y="295"/>
                  <a:pt x="298" y="293"/>
                </a:cubicBezTo>
                <a:cubicBezTo>
                  <a:pt x="299" y="292"/>
                  <a:pt x="294" y="282"/>
                  <a:pt x="282" y="269"/>
                </a:cubicBezTo>
                <a:cubicBezTo>
                  <a:pt x="276" y="263"/>
                  <a:pt x="271" y="247"/>
                  <a:pt x="266" y="239"/>
                </a:cubicBezTo>
                <a:cubicBezTo>
                  <a:pt x="262" y="234"/>
                  <a:pt x="253" y="231"/>
                  <a:pt x="249" y="227"/>
                </a:cubicBezTo>
                <a:cubicBezTo>
                  <a:pt x="240" y="214"/>
                  <a:pt x="232" y="204"/>
                  <a:pt x="232" y="203"/>
                </a:cubicBezTo>
                <a:cubicBezTo>
                  <a:pt x="232" y="203"/>
                  <a:pt x="232" y="202"/>
                  <a:pt x="232" y="202"/>
                </a:cubicBezTo>
                <a:cubicBezTo>
                  <a:pt x="232" y="196"/>
                  <a:pt x="231" y="190"/>
                  <a:pt x="231" y="184"/>
                </a:cubicBezTo>
                <a:cubicBezTo>
                  <a:pt x="231" y="175"/>
                  <a:pt x="230" y="165"/>
                  <a:pt x="231" y="155"/>
                </a:cubicBezTo>
                <a:cubicBezTo>
                  <a:pt x="231" y="153"/>
                  <a:pt x="236" y="151"/>
                  <a:pt x="240" y="155"/>
                </a:cubicBezTo>
                <a:cubicBezTo>
                  <a:pt x="242" y="156"/>
                  <a:pt x="242" y="159"/>
                  <a:pt x="243" y="161"/>
                </a:cubicBezTo>
                <a:cubicBezTo>
                  <a:pt x="248" y="165"/>
                  <a:pt x="253" y="171"/>
                  <a:pt x="254" y="170"/>
                </a:cubicBezTo>
                <a:cubicBezTo>
                  <a:pt x="256" y="168"/>
                  <a:pt x="252" y="165"/>
                  <a:pt x="248" y="161"/>
                </a:cubicBezTo>
                <a:cubicBezTo>
                  <a:pt x="246" y="158"/>
                  <a:pt x="245" y="154"/>
                  <a:pt x="242" y="150"/>
                </a:cubicBezTo>
                <a:cubicBezTo>
                  <a:pt x="241" y="149"/>
                  <a:pt x="238" y="147"/>
                  <a:pt x="238" y="146"/>
                </a:cubicBezTo>
                <a:cubicBezTo>
                  <a:pt x="237" y="145"/>
                  <a:pt x="237" y="144"/>
                  <a:pt x="236" y="143"/>
                </a:cubicBezTo>
                <a:cubicBezTo>
                  <a:pt x="234" y="137"/>
                  <a:pt x="235" y="131"/>
                  <a:pt x="235" y="131"/>
                </a:cubicBezTo>
                <a:cubicBezTo>
                  <a:pt x="238" y="119"/>
                  <a:pt x="246" y="109"/>
                  <a:pt x="252" y="101"/>
                </a:cubicBezTo>
                <a:cubicBezTo>
                  <a:pt x="254" y="97"/>
                  <a:pt x="255" y="89"/>
                  <a:pt x="257" y="86"/>
                </a:cubicBezTo>
                <a:cubicBezTo>
                  <a:pt x="264" y="76"/>
                  <a:pt x="271" y="75"/>
                  <a:pt x="271" y="75"/>
                </a:cubicBezTo>
                <a:cubicBezTo>
                  <a:pt x="277" y="75"/>
                  <a:pt x="276" y="69"/>
                  <a:pt x="282" y="69"/>
                </a:cubicBezTo>
                <a:cubicBezTo>
                  <a:pt x="285" y="69"/>
                  <a:pt x="290" y="67"/>
                  <a:pt x="292" y="69"/>
                </a:cubicBezTo>
                <a:cubicBezTo>
                  <a:pt x="293" y="70"/>
                  <a:pt x="293" y="75"/>
                  <a:pt x="292" y="82"/>
                </a:cubicBezTo>
                <a:cubicBezTo>
                  <a:pt x="292" y="86"/>
                  <a:pt x="290" y="92"/>
                  <a:pt x="289" y="98"/>
                </a:cubicBezTo>
                <a:cubicBezTo>
                  <a:pt x="288" y="103"/>
                  <a:pt x="288" y="109"/>
                  <a:pt x="287" y="115"/>
                </a:cubicBezTo>
                <a:cubicBezTo>
                  <a:pt x="285" y="121"/>
                  <a:pt x="282" y="126"/>
                  <a:pt x="280" y="132"/>
                </a:cubicBezTo>
                <a:cubicBezTo>
                  <a:pt x="279" y="137"/>
                  <a:pt x="279" y="143"/>
                  <a:pt x="278" y="147"/>
                </a:cubicBezTo>
                <a:cubicBezTo>
                  <a:pt x="276" y="158"/>
                  <a:pt x="273" y="165"/>
                  <a:pt x="274" y="165"/>
                </a:cubicBezTo>
                <a:cubicBezTo>
                  <a:pt x="275" y="166"/>
                  <a:pt x="277" y="163"/>
                  <a:pt x="278" y="159"/>
                </a:cubicBezTo>
                <a:cubicBezTo>
                  <a:pt x="280" y="156"/>
                  <a:pt x="282" y="145"/>
                  <a:pt x="284" y="140"/>
                </a:cubicBezTo>
                <a:cubicBezTo>
                  <a:pt x="285" y="135"/>
                  <a:pt x="286" y="135"/>
                  <a:pt x="287" y="129"/>
                </a:cubicBezTo>
                <a:cubicBezTo>
                  <a:pt x="291" y="117"/>
                  <a:pt x="292" y="104"/>
                  <a:pt x="296" y="95"/>
                </a:cubicBezTo>
                <a:cubicBezTo>
                  <a:pt x="297" y="93"/>
                  <a:pt x="298" y="95"/>
                  <a:pt x="299" y="98"/>
                </a:cubicBezTo>
                <a:cubicBezTo>
                  <a:pt x="299" y="100"/>
                  <a:pt x="299" y="105"/>
                  <a:pt x="300" y="107"/>
                </a:cubicBezTo>
                <a:cubicBezTo>
                  <a:pt x="301" y="109"/>
                  <a:pt x="302" y="109"/>
                  <a:pt x="303" y="111"/>
                </a:cubicBezTo>
                <a:cubicBezTo>
                  <a:pt x="305" y="117"/>
                  <a:pt x="306" y="122"/>
                  <a:pt x="307" y="119"/>
                </a:cubicBezTo>
                <a:cubicBezTo>
                  <a:pt x="307" y="118"/>
                  <a:pt x="307" y="115"/>
                  <a:pt x="306" y="111"/>
                </a:cubicBezTo>
                <a:cubicBezTo>
                  <a:pt x="305" y="109"/>
                  <a:pt x="306" y="108"/>
                  <a:pt x="305" y="105"/>
                </a:cubicBezTo>
                <a:cubicBezTo>
                  <a:pt x="305" y="103"/>
                  <a:pt x="303" y="101"/>
                  <a:pt x="303" y="99"/>
                </a:cubicBezTo>
                <a:cubicBezTo>
                  <a:pt x="301" y="93"/>
                  <a:pt x="300" y="87"/>
                  <a:pt x="300" y="85"/>
                </a:cubicBezTo>
                <a:cubicBezTo>
                  <a:pt x="303" y="74"/>
                  <a:pt x="306" y="66"/>
                  <a:pt x="308" y="66"/>
                </a:cubicBezTo>
                <a:cubicBezTo>
                  <a:pt x="309" y="66"/>
                  <a:pt x="311" y="64"/>
                  <a:pt x="313" y="66"/>
                </a:cubicBezTo>
                <a:cubicBezTo>
                  <a:pt x="318" y="71"/>
                  <a:pt x="324" y="66"/>
                  <a:pt x="329" y="68"/>
                </a:cubicBezTo>
                <a:cubicBezTo>
                  <a:pt x="337" y="71"/>
                  <a:pt x="340" y="67"/>
                  <a:pt x="344" y="70"/>
                </a:cubicBezTo>
                <a:cubicBezTo>
                  <a:pt x="347" y="73"/>
                  <a:pt x="353" y="76"/>
                  <a:pt x="349" y="84"/>
                </a:cubicBezTo>
                <a:cubicBezTo>
                  <a:pt x="346" y="91"/>
                  <a:pt x="344" y="108"/>
                  <a:pt x="339" y="118"/>
                </a:cubicBezTo>
                <a:cubicBezTo>
                  <a:pt x="336" y="126"/>
                  <a:pt x="328" y="135"/>
                  <a:pt x="325" y="143"/>
                </a:cubicBezTo>
                <a:cubicBezTo>
                  <a:pt x="321" y="151"/>
                  <a:pt x="320" y="147"/>
                  <a:pt x="311" y="160"/>
                </a:cubicBezTo>
                <a:cubicBezTo>
                  <a:pt x="300" y="175"/>
                  <a:pt x="289" y="183"/>
                  <a:pt x="296" y="185"/>
                </a:cubicBezTo>
                <a:cubicBezTo>
                  <a:pt x="297" y="185"/>
                  <a:pt x="300" y="183"/>
                  <a:pt x="305" y="179"/>
                </a:cubicBezTo>
                <a:cubicBezTo>
                  <a:pt x="306" y="179"/>
                  <a:pt x="309" y="179"/>
                  <a:pt x="311" y="182"/>
                </a:cubicBezTo>
                <a:cubicBezTo>
                  <a:pt x="314" y="185"/>
                  <a:pt x="317" y="190"/>
                  <a:pt x="319" y="188"/>
                </a:cubicBezTo>
                <a:cubicBezTo>
                  <a:pt x="320" y="187"/>
                  <a:pt x="317" y="184"/>
                  <a:pt x="314" y="180"/>
                </a:cubicBezTo>
                <a:cubicBezTo>
                  <a:pt x="312" y="177"/>
                  <a:pt x="311" y="175"/>
                  <a:pt x="312" y="174"/>
                </a:cubicBezTo>
                <a:cubicBezTo>
                  <a:pt x="317" y="169"/>
                  <a:pt x="322" y="160"/>
                  <a:pt x="331" y="153"/>
                </a:cubicBezTo>
                <a:cubicBezTo>
                  <a:pt x="332" y="152"/>
                  <a:pt x="337" y="148"/>
                  <a:pt x="343" y="148"/>
                </a:cubicBezTo>
                <a:cubicBezTo>
                  <a:pt x="349" y="148"/>
                  <a:pt x="354" y="153"/>
                  <a:pt x="360" y="154"/>
                </a:cubicBezTo>
                <a:cubicBezTo>
                  <a:pt x="362" y="154"/>
                  <a:pt x="365" y="156"/>
                  <a:pt x="366" y="158"/>
                </a:cubicBezTo>
                <a:cubicBezTo>
                  <a:pt x="369" y="161"/>
                  <a:pt x="366" y="161"/>
                  <a:pt x="368" y="164"/>
                </a:cubicBezTo>
                <a:cubicBezTo>
                  <a:pt x="371" y="171"/>
                  <a:pt x="375" y="176"/>
                  <a:pt x="376" y="183"/>
                </a:cubicBezTo>
                <a:cubicBezTo>
                  <a:pt x="379" y="195"/>
                  <a:pt x="378" y="206"/>
                  <a:pt x="381" y="206"/>
                </a:cubicBezTo>
                <a:cubicBezTo>
                  <a:pt x="383" y="206"/>
                  <a:pt x="384" y="192"/>
                  <a:pt x="381" y="177"/>
                </a:cubicBezTo>
                <a:cubicBezTo>
                  <a:pt x="380" y="172"/>
                  <a:pt x="378" y="167"/>
                  <a:pt x="376" y="163"/>
                </a:cubicBezTo>
                <a:cubicBezTo>
                  <a:pt x="376" y="162"/>
                  <a:pt x="375" y="161"/>
                  <a:pt x="376" y="161"/>
                </a:cubicBezTo>
                <a:cubicBezTo>
                  <a:pt x="380" y="164"/>
                  <a:pt x="383" y="166"/>
                  <a:pt x="387" y="168"/>
                </a:cubicBezTo>
                <a:cubicBezTo>
                  <a:pt x="389" y="169"/>
                  <a:pt x="393" y="170"/>
                  <a:pt x="395" y="172"/>
                </a:cubicBezTo>
                <a:cubicBezTo>
                  <a:pt x="401" y="175"/>
                  <a:pt x="404" y="178"/>
                  <a:pt x="408" y="180"/>
                </a:cubicBezTo>
                <a:cubicBezTo>
                  <a:pt x="410" y="182"/>
                  <a:pt x="412" y="182"/>
                  <a:pt x="414" y="183"/>
                </a:cubicBezTo>
                <a:cubicBezTo>
                  <a:pt x="434" y="193"/>
                  <a:pt x="429" y="189"/>
                  <a:pt x="416" y="179"/>
                </a:cubicBezTo>
                <a:cubicBezTo>
                  <a:pt x="413" y="178"/>
                  <a:pt x="412" y="175"/>
                  <a:pt x="408" y="173"/>
                </a:cubicBezTo>
                <a:cubicBezTo>
                  <a:pt x="406" y="172"/>
                  <a:pt x="403" y="169"/>
                  <a:pt x="401" y="168"/>
                </a:cubicBezTo>
                <a:cubicBezTo>
                  <a:pt x="399" y="167"/>
                  <a:pt x="396" y="166"/>
                  <a:pt x="394" y="165"/>
                </a:cubicBezTo>
                <a:cubicBezTo>
                  <a:pt x="386" y="160"/>
                  <a:pt x="380" y="157"/>
                  <a:pt x="380" y="156"/>
                </a:cubicBezTo>
                <a:cubicBezTo>
                  <a:pt x="379" y="154"/>
                  <a:pt x="373" y="151"/>
                  <a:pt x="372" y="150"/>
                </a:cubicBezTo>
                <a:cubicBezTo>
                  <a:pt x="371" y="147"/>
                  <a:pt x="368" y="146"/>
                  <a:pt x="366" y="144"/>
                </a:cubicBezTo>
                <a:cubicBezTo>
                  <a:pt x="362" y="142"/>
                  <a:pt x="359" y="140"/>
                  <a:pt x="355" y="139"/>
                </a:cubicBezTo>
                <a:cubicBezTo>
                  <a:pt x="348" y="137"/>
                  <a:pt x="341" y="138"/>
                  <a:pt x="342" y="138"/>
                </a:cubicBezTo>
                <a:cubicBezTo>
                  <a:pt x="345" y="133"/>
                  <a:pt x="347" y="128"/>
                  <a:pt x="348" y="124"/>
                </a:cubicBezTo>
                <a:cubicBezTo>
                  <a:pt x="349" y="120"/>
                  <a:pt x="348" y="117"/>
                  <a:pt x="351" y="114"/>
                </a:cubicBezTo>
                <a:cubicBezTo>
                  <a:pt x="354" y="110"/>
                  <a:pt x="353" y="102"/>
                  <a:pt x="354" y="98"/>
                </a:cubicBezTo>
                <a:cubicBezTo>
                  <a:pt x="356" y="93"/>
                  <a:pt x="359" y="89"/>
                  <a:pt x="361" y="85"/>
                </a:cubicBezTo>
                <a:cubicBezTo>
                  <a:pt x="362" y="81"/>
                  <a:pt x="361" y="79"/>
                  <a:pt x="362" y="77"/>
                </a:cubicBezTo>
                <a:cubicBezTo>
                  <a:pt x="364" y="74"/>
                  <a:pt x="365" y="72"/>
                  <a:pt x="366" y="73"/>
                </a:cubicBezTo>
                <a:cubicBezTo>
                  <a:pt x="369" y="75"/>
                  <a:pt x="372" y="77"/>
                  <a:pt x="374" y="79"/>
                </a:cubicBezTo>
                <a:cubicBezTo>
                  <a:pt x="376" y="81"/>
                  <a:pt x="381" y="82"/>
                  <a:pt x="383" y="84"/>
                </a:cubicBezTo>
                <a:cubicBezTo>
                  <a:pt x="386" y="88"/>
                  <a:pt x="388" y="95"/>
                  <a:pt x="390" y="98"/>
                </a:cubicBezTo>
                <a:cubicBezTo>
                  <a:pt x="396" y="110"/>
                  <a:pt x="397" y="119"/>
                  <a:pt x="399" y="119"/>
                </a:cubicBezTo>
                <a:cubicBezTo>
                  <a:pt x="403" y="120"/>
                  <a:pt x="403" y="116"/>
                  <a:pt x="401" y="109"/>
                </a:cubicBezTo>
                <a:cubicBezTo>
                  <a:pt x="400" y="106"/>
                  <a:pt x="401" y="104"/>
                  <a:pt x="399" y="101"/>
                </a:cubicBezTo>
                <a:cubicBezTo>
                  <a:pt x="399" y="99"/>
                  <a:pt x="395" y="94"/>
                  <a:pt x="395" y="93"/>
                </a:cubicBezTo>
                <a:cubicBezTo>
                  <a:pt x="392" y="87"/>
                  <a:pt x="391" y="83"/>
                  <a:pt x="394" y="85"/>
                </a:cubicBezTo>
                <a:cubicBezTo>
                  <a:pt x="404" y="90"/>
                  <a:pt x="414" y="97"/>
                  <a:pt x="422" y="103"/>
                </a:cubicBezTo>
                <a:cubicBezTo>
                  <a:pt x="424" y="105"/>
                  <a:pt x="423" y="111"/>
                  <a:pt x="425" y="113"/>
                </a:cubicBezTo>
                <a:cubicBezTo>
                  <a:pt x="430" y="117"/>
                  <a:pt x="423" y="100"/>
                  <a:pt x="444" y="122"/>
                </a:cubicBezTo>
                <a:cubicBezTo>
                  <a:pt x="446" y="123"/>
                  <a:pt x="449" y="124"/>
                  <a:pt x="451" y="125"/>
                </a:cubicBezTo>
                <a:cubicBezTo>
                  <a:pt x="453" y="127"/>
                  <a:pt x="458" y="133"/>
                  <a:pt x="460" y="135"/>
                </a:cubicBezTo>
                <a:cubicBezTo>
                  <a:pt x="461" y="136"/>
                  <a:pt x="463" y="136"/>
                  <a:pt x="465" y="138"/>
                </a:cubicBezTo>
                <a:cubicBezTo>
                  <a:pt x="468" y="140"/>
                  <a:pt x="471" y="145"/>
                  <a:pt x="474" y="148"/>
                </a:cubicBezTo>
                <a:cubicBezTo>
                  <a:pt x="479" y="152"/>
                  <a:pt x="484" y="154"/>
                  <a:pt x="489" y="158"/>
                </a:cubicBezTo>
                <a:cubicBezTo>
                  <a:pt x="495" y="163"/>
                  <a:pt x="500" y="170"/>
                  <a:pt x="505" y="174"/>
                </a:cubicBezTo>
                <a:cubicBezTo>
                  <a:pt x="511" y="178"/>
                  <a:pt x="516" y="180"/>
                  <a:pt x="518" y="178"/>
                </a:cubicBezTo>
                <a:cubicBezTo>
                  <a:pt x="518" y="178"/>
                  <a:pt x="513" y="173"/>
                  <a:pt x="507" y="167"/>
                </a:cubicBezTo>
                <a:cubicBezTo>
                  <a:pt x="501" y="161"/>
                  <a:pt x="497" y="156"/>
                  <a:pt x="491" y="150"/>
                </a:cubicBezTo>
                <a:cubicBezTo>
                  <a:pt x="489" y="148"/>
                  <a:pt x="483" y="145"/>
                  <a:pt x="481" y="143"/>
                </a:cubicBezTo>
                <a:cubicBezTo>
                  <a:pt x="476" y="139"/>
                  <a:pt x="473" y="135"/>
                  <a:pt x="471" y="133"/>
                </a:cubicBezTo>
                <a:cubicBezTo>
                  <a:pt x="468" y="129"/>
                  <a:pt x="465" y="127"/>
                  <a:pt x="461" y="122"/>
                </a:cubicBezTo>
                <a:cubicBezTo>
                  <a:pt x="458" y="119"/>
                  <a:pt x="455" y="113"/>
                  <a:pt x="452" y="110"/>
                </a:cubicBezTo>
                <a:cubicBezTo>
                  <a:pt x="449" y="108"/>
                  <a:pt x="447" y="105"/>
                  <a:pt x="444" y="103"/>
                </a:cubicBezTo>
                <a:cubicBezTo>
                  <a:pt x="443" y="102"/>
                  <a:pt x="441" y="101"/>
                  <a:pt x="440" y="100"/>
                </a:cubicBezTo>
                <a:cubicBezTo>
                  <a:pt x="438" y="98"/>
                  <a:pt x="430" y="95"/>
                  <a:pt x="429" y="90"/>
                </a:cubicBezTo>
                <a:cubicBezTo>
                  <a:pt x="428" y="89"/>
                  <a:pt x="426" y="88"/>
                  <a:pt x="424" y="87"/>
                </a:cubicBezTo>
                <a:cubicBezTo>
                  <a:pt x="420" y="84"/>
                  <a:pt x="416" y="81"/>
                  <a:pt x="412" y="79"/>
                </a:cubicBezTo>
                <a:cubicBezTo>
                  <a:pt x="410" y="78"/>
                  <a:pt x="403" y="72"/>
                  <a:pt x="401" y="71"/>
                </a:cubicBezTo>
                <a:cubicBezTo>
                  <a:pt x="397" y="68"/>
                  <a:pt x="392" y="68"/>
                  <a:pt x="387" y="66"/>
                </a:cubicBezTo>
                <a:cubicBezTo>
                  <a:pt x="382" y="63"/>
                  <a:pt x="377" y="61"/>
                  <a:pt x="373" y="59"/>
                </a:cubicBezTo>
                <a:cubicBezTo>
                  <a:pt x="346" y="48"/>
                  <a:pt x="321" y="42"/>
                  <a:pt x="321" y="42"/>
                </a:cubicBezTo>
                <a:cubicBezTo>
                  <a:pt x="317" y="35"/>
                  <a:pt x="308" y="29"/>
                  <a:pt x="304" y="25"/>
                </a:cubicBezTo>
                <a:cubicBezTo>
                  <a:pt x="294" y="17"/>
                  <a:pt x="283" y="10"/>
                  <a:pt x="276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197" y="11"/>
                  <a:pt x="190" y="21"/>
                  <a:pt x="180" y="31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schemeClr val="bg1">
                <a:alpha val="3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24921" y="740911"/>
            <a:ext cx="4329819" cy="3040156"/>
            <a:chOff x="1539806" y="1533731"/>
            <a:chExt cx="3680221" cy="2801682"/>
          </a:xfrm>
        </p:grpSpPr>
        <p:sp>
          <p:nvSpPr>
            <p:cNvPr id="16" name="Freeform 5"/>
            <p:cNvSpPr>
              <a:spLocks noChangeAspect="1"/>
            </p:cNvSpPr>
            <p:nvPr/>
          </p:nvSpPr>
          <p:spPr bwMode="auto">
            <a:xfrm>
              <a:off x="1977855" y="1893965"/>
              <a:ext cx="2740018" cy="2441448"/>
            </a:xfrm>
            <a:custGeom>
              <a:avLst/>
              <a:gdLst/>
              <a:ahLst/>
              <a:cxnLst>
                <a:cxn ang="0">
                  <a:pos x="517" y="392"/>
                </a:cxn>
                <a:cxn ang="0">
                  <a:pos x="539" y="349"/>
                </a:cxn>
                <a:cxn ang="0">
                  <a:pos x="541" y="342"/>
                </a:cxn>
                <a:cxn ang="0">
                  <a:pos x="528" y="312"/>
                </a:cxn>
                <a:cxn ang="0">
                  <a:pos x="522" y="373"/>
                </a:cxn>
                <a:cxn ang="0">
                  <a:pos x="373" y="446"/>
                </a:cxn>
                <a:cxn ang="0">
                  <a:pos x="403" y="384"/>
                </a:cxn>
                <a:cxn ang="0">
                  <a:pos x="518" y="315"/>
                </a:cxn>
                <a:cxn ang="0">
                  <a:pos x="385" y="379"/>
                </a:cxn>
                <a:cxn ang="0">
                  <a:pos x="479" y="310"/>
                </a:cxn>
                <a:cxn ang="0">
                  <a:pos x="368" y="379"/>
                </a:cxn>
                <a:cxn ang="0">
                  <a:pos x="314" y="365"/>
                </a:cxn>
                <a:cxn ang="0">
                  <a:pos x="314" y="354"/>
                </a:cxn>
                <a:cxn ang="0">
                  <a:pos x="463" y="290"/>
                </a:cxn>
                <a:cxn ang="0">
                  <a:pos x="599" y="222"/>
                </a:cxn>
                <a:cxn ang="0">
                  <a:pos x="566" y="218"/>
                </a:cxn>
                <a:cxn ang="0">
                  <a:pos x="588" y="123"/>
                </a:cxn>
                <a:cxn ang="0">
                  <a:pos x="477" y="138"/>
                </a:cxn>
                <a:cxn ang="0">
                  <a:pos x="417" y="299"/>
                </a:cxn>
                <a:cxn ang="0">
                  <a:pos x="330" y="244"/>
                </a:cxn>
                <a:cxn ang="0">
                  <a:pos x="430" y="146"/>
                </a:cxn>
                <a:cxn ang="0">
                  <a:pos x="346" y="133"/>
                </a:cxn>
                <a:cxn ang="0">
                  <a:pos x="410" y="39"/>
                </a:cxn>
                <a:cxn ang="0">
                  <a:pos x="362" y="4"/>
                </a:cxn>
                <a:cxn ang="0">
                  <a:pos x="319" y="118"/>
                </a:cxn>
                <a:cxn ang="0">
                  <a:pos x="323" y="209"/>
                </a:cxn>
                <a:cxn ang="0">
                  <a:pos x="252" y="208"/>
                </a:cxn>
                <a:cxn ang="0">
                  <a:pos x="160" y="101"/>
                </a:cxn>
                <a:cxn ang="0">
                  <a:pos x="153" y="170"/>
                </a:cxn>
                <a:cxn ang="0">
                  <a:pos x="117" y="134"/>
                </a:cxn>
                <a:cxn ang="0">
                  <a:pos x="88" y="193"/>
                </a:cxn>
                <a:cxn ang="0">
                  <a:pos x="186" y="204"/>
                </a:cxn>
                <a:cxn ang="0">
                  <a:pos x="304" y="318"/>
                </a:cxn>
                <a:cxn ang="0">
                  <a:pos x="160" y="262"/>
                </a:cxn>
                <a:cxn ang="0">
                  <a:pos x="190" y="299"/>
                </a:cxn>
                <a:cxn ang="0">
                  <a:pos x="297" y="378"/>
                </a:cxn>
                <a:cxn ang="0">
                  <a:pos x="171" y="375"/>
                </a:cxn>
                <a:cxn ang="0">
                  <a:pos x="139" y="288"/>
                </a:cxn>
                <a:cxn ang="0">
                  <a:pos x="137" y="342"/>
                </a:cxn>
                <a:cxn ang="0">
                  <a:pos x="82" y="267"/>
                </a:cxn>
                <a:cxn ang="0">
                  <a:pos x="88" y="328"/>
                </a:cxn>
                <a:cxn ang="0">
                  <a:pos x="49" y="275"/>
                </a:cxn>
                <a:cxn ang="0">
                  <a:pos x="14" y="321"/>
                </a:cxn>
                <a:cxn ang="0">
                  <a:pos x="59" y="350"/>
                </a:cxn>
                <a:cxn ang="0">
                  <a:pos x="262" y="422"/>
                </a:cxn>
                <a:cxn ang="0">
                  <a:pos x="234" y="770"/>
                </a:cxn>
                <a:cxn ang="0">
                  <a:pos x="341" y="698"/>
                </a:cxn>
                <a:cxn ang="0">
                  <a:pos x="442" y="423"/>
                </a:cxn>
                <a:cxn ang="0">
                  <a:pos x="654" y="219"/>
                </a:cxn>
              </a:cxnLst>
              <a:rect l="0" t="0" r="r" b="b"/>
              <a:pathLst>
                <a:path w="657" h="781">
                  <a:moveTo>
                    <a:pt x="654" y="219"/>
                  </a:moveTo>
                  <a:cubicBezTo>
                    <a:pt x="654" y="219"/>
                    <a:pt x="618" y="287"/>
                    <a:pt x="602" y="310"/>
                  </a:cubicBezTo>
                  <a:cubicBezTo>
                    <a:pt x="586" y="335"/>
                    <a:pt x="563" y="366"/>
                    <a:pt x="538" y="384"/>
                  </a:cubicBezTo>
                  <a:cubicBezTo>
                    <a:pt x="531" y="389"/>
                    <a:pt x="524" y="391"/>
                    <a:pt x="517" y="392"/>
                  </a:cubicBezTo>
                  <a:cubicBezTo>
                    <a:pt x="518" y="390"/>
                    <a:pt x="520" y="385"/>
                    <a:pt x="523" y="378"/>
                  </a:cubicBezTo>
                  <a:cubicBezTo>
                    <a:pt x="523" y="378"/>
                    <a:pt x="523" y="377"/>
                    <a:pt x="523" y="377"/>
                  </a:cubicBezTo>
                  <a:cubicBezTo>
                    <a:pt x="524" y="376"/>
                    <a:pt x="525" y="374"/>
                    <a:pt x="525" y="373"/>
                  </a:cubicBezTo>
                  <a:cubicBezTo>
                    <a:pt x="529" y="366"/>
                    <a:pt x="534" y="358"/>
                    <a:pt x="539" y="349"/>
                  </a:cubicBezTo>
                  <a:cubicBezTo>
                    <a:pt x="556" y="325"/>
                    <a:pt x="562" y="318"/>
                    <a:pt x="562" y="318"/>
                  </a:cubicBezTo>
                  <a:cubicBezTo>
                    <a:pt x="564" y="314"/>
                    <a:pt x="573" y="306"/>
                    <a:pt x="569" y="308"/>
                  </a:cubicBezTo>
                  <a:cubicBezTo>
                    <a:pt x="567" y="309"/>
                    <a:pt x="561" y="315"/>
                    <a:pt x="558" y="319"/>
                  </a:cubicBezTo>
                  <a:cubicBezTo>
                    <a:pt x="553" y="324"/>
                    <a:pt x="547" y="333"/>
                    <a:pt x="541" y="342"/>
                  </a:cubicBezTo>
                  <a:cubicBezTo>
                    <a:pt x="536" y="348"/>
                    <a:pt x="532" y="355"/>
                    <a:pt x="528" y="362"/>
                  </a:cubicBezTo>
                  <a:cubicBezTo>
                    <a:pt x="529" y="359"/>
                    <a:pt x="529" y="354"/>
                    <a:pt x="528" y="347"/>
                  </a:cubicBezTo>
                  <a:cubicBezTo>
                    <a:pt x="527" y="330"/>
                    <a:pt x="529" y="320"/>
                    <a:pt x="529" y="320"/>
                  </a:cubicBezTo>
                  <a:cubicBezTo>
                    <a:pt x="529" y="318"/>
                    <a:pt x="529" y="310"/>
                    <a:pt x="528" y="312"/>
                  </a:cubicBezTo>
                  <a:cubicBezTo>
                    <a:pt x="527" y="313"/>
                    <a:pt x="527" y="316"/>
                    <a:pt x="527" y="319"/>
                  </a:cubicBezTo>
                  <a:cubicBezTo>
                    <a:pt x="526" y="322"/>
                    <a:pt x="526" y="327"/>
                    <a:pt x="526" y="334"/>
                  </a:cubicBezTo>
                  <a:cubicBezTo>
                    <a:pt x="525" y="343"/>
                    <a:pt x="527" y="357"/>
                    <a:pt x="524" y="366"/>
                  </a:cubicBezTo>
                  <a:cubicBezTo>
                    <a:pt x="524" y="368"/>
                    <a:pt x="523" y="371"/>
                    <a:pt x="522" y="373"/>
                  </a:cubicBezTo>
                  <a:cubicBezTo>
                    <a:pt x="519" y="377"/>
                    <a:pt x="516" y="381"/>
                    <a:pt x="512" y="384"/>
                  </a:cubicBezTo>
                  <a:cubicBezTo>
                    <a:pt x="508" y="388"/>
                    <a:pt x="504" y="391"/>
                    <a:pt x="501" y="394"/>
                  </a:cubicBezTo>
                  <a:cubicBezTo>
                    <a:pt x="483" y="394"/>
                    <a:pt x="465" y="391"/>
                    <a:pt x="449" y="399"/>
                  </a:cubicBezTo>
                  <a:cubicBezTo>
                    <a:pt x="414" y="416"/>
                    <a:pt x="402" y="431"/>
                    <a:pt x="373" y="446"/>
                  </a:cubicBezTo>
                  <a:cubicBezTo>
                    <a:pt x="345" y="461"/>
                    <a:pt x="315" y="425"/>
                    <a:pt x="313" y="416"/>
                  </a:cubicBezTo>
                  <a:cubicBezTo>
                    <a:pt x="311" y="406"/>
                    <a:pt x="309" y="400"/>
                    <a:pt x="313" y="395"/>
                  </a:cubicBezTo>
                  <a:cubicBezTo>
                    <a:pt x="317" y="390"/>
                    <a:pt x="337" y="386"/>
                    <a:pt x="364" y="387"/>
                  </a:cubicBezTo>
                  <a:cubicBezTo>
                    <a:pt x="378" y="388"/>
                    <a:pt x="390" y="386"/>
                    <a:pt x="403" y="384"/>
                  </a:cubicBezTo>
                  <a:cubicBezTo>
                    <a:pt x="417" y="382"/>
                    <a:pt x="428" y="378"/>
                    <a:pt x="438" y="375"/>
                  </a:cubicBezTo>
                  <a:cubicBezTo>
                    <a:pt x="464" y="365"/>
                    <a:pt x="478" y="357"/>
                    <a:pt x="494" y="340"/>
                  </a:cubicBezTo>
                  <a:cubicBezTo>
                    <a:pt x="503" y="331"/>
                    <a:pt x="519" y="315"/>
                    <a:pt x="519" y="315"/>
                  </a:cubicBezTo>
                  <a:cubicBezTo>
                    <a:pt x="519" y="315"/>
                    <a:pt x="519" y="314"/>
                    <a:pt x="518" y="315"/>
                  </a:cubicBezTo>
                  <a:cubicBezTo>
                    <a:pt x="509" y="319"/>
                    <a:pt x="498" y="329"/>
                    <a:pt x="482" y="343"/>
                  </a:cubicBezTo>
                  <a:cubicBezTo>
                    <a:pt x="471" y="351"/>
                    <a:pt x="465" y="355"/>
                    <a:pt x="457" y="360"/>
                  </a:cubicBezTo>
                  <a:cubicBezTo>
                    <a:pt x="436" y="373"/>
                    <a:pt x="423" y="373"/>
                    <a:pt x="396" y="378"/>
                  </a:cubicBezTo>
                  <a:cubicBezTo>
                    <a:pt x="392" y="378"/>
                    <a:pt x="388" y="379"/>
                    <a:pt x="385" y="379"/>
                  </a:cubicBezTo>
                  <a:cubicBezTo>
                    <a:pt x="394" y="375"/>
                    <a:pt x="419" y="366"/>
                    <a:pt x="428" y="357"/>
                  </a:cubicBezTo>
                  <a:cubicBezTo>
                    <a:pt x="436" y="350"/>
                    <a:pt x="434" y="351"/>
                    <a:pt x="452" y="335"/>
                  </a:cubicBezTo>
                  <a:cubicBezTo>
                    <a:pt x="470" y="319"/>
                    <a:pt x="472" y="317"/>
                    <a:pt x="472" y="317"/>
                  </a:cubicBezTo>
                  <a:cubicBezTo>
                    <a:pt x="475" y="315"/>
                    <a:pt x="484" y="309"/>
                    <a:pt x="479" y="310"/>
                  </a:cubicBezTo>
                  <a:cubicBezTo>
                    <a:pt x="477" y="310"/>
                    <a:pt x="472" y="314"/>
                    <a:pt x="468" y="316"/>
                  </a:cubicBezTo>
                  <a:cubicBezTo>
                    <a:pt x="464" y="319"/>
                    <a:pt x="456" y="327"/>
                    <a:pt x="449" y="332"/>
                  </a:cubicBezTo>
                  <a:cubicBezTo>
                    <a:pt x="438" y="341"/>
                    <a:pt x="434" y="347"/>
                    <a:pt x="416" y="360"/>
                  </a:cubicBezTo>
                  <a:cubicBezTo>
                    <a:pt x="401" y="370"/>
                    <a:pt x="377" y="378"/>
                    <a:pt x="368" y="379"/>
                  </a:cubicBezTo>
                  <a:cubicBezTo>
                    <a:pt x="359" y="380"/>
                    <a:pt x="368" y="379"/>
                    <a:pt x="368" y="379"/>
                  </a:cubicBezTo>
                  <a:cubicBezTo>
                    <a:pt x="362" y="378"/>
                    <a:pt x="357" y="378"/>
                    <a:pt x="350" y="378"/>
                  </a:cubicBezTo>
                  <a:cubicBezTo>
                    <a:pt x="339" y="377"/>
                    <a:pt x="317" y="373"/>
                    <a:pt x="314" y="365"/>
                  </a:cubicBezTo>
                  <a:cubicBezTo>
                    <a:pt x="314" y="365"/>
                    <a:pt x="314" y="365"/>
                    <a:pt x="314" y="365"/>
                  </a:cubicBezTo>
                  <a:cubicBezTo>
                    <a:pt x="314" y="358"/>
                    <a:pt x="315" y="350"/>
                    <a:pt x="315" y="342"/>
                  </a:cubicBezTo>
                  <a:cubicBezTo>
                    <a:pt x="315" y="342"/>
                    <a:pt x="315" y="343"/>
                    <a:pt x="315" y="343"/>
                  </a:cubicBezTo>
                  <a:cubicBezTo>
                    <a:pt x="315" y="347"/>
                    <a:pt x="315" y="351"/>
                    <a:pt x="314" y="354"/>
                  </a:cubicBezTo>
                  <a:cubicBezTo>
                    <a:pt x="314" y="354"/>
                    <a:pt x="314" y="354"/>
                    <a:pt x="314" y="354"/>
                  </a:cubicBezTo>
                  <a:cubicBezTo>
                    <a:pt x="317" y="329"/>
                    <a:pt x="336" y="326"/>
                    <a:pt x="357" y="327"/>
                  </a:cubicBezTo>
                  <a:cubicBezTo>
                    <a:pt x="368" y="328"/>
                    <a:pt x="378" y="330"/>
                    <a:pt x="389" y="328"/>
                  </a:cubicBezTo>
                  <a:cubicBezTo>
                    <a:pt x="401" y="325"/>
                    <a:pt x="411" y="319"/>
                    <a:pt x="421" y="314"/>
                  </a:cubicBezTo>
                  <a:cubicBezTo>
                    <a:pt x="436" y="307"/>
                    <a:pt x="451" y="301"/>
                    <a:pt x="463" y="290"/>
                  </a:cubicBezTo>
                  <a:cubicBezTo>
                    <a:pt x="476" y="279"/>
                    <a:pt x="487" y="264"/>
                    <a:pt x="497" y="250"/>
                  </a:cubicBezTo>
                  <a:cubicBezTo>
                    <a:pt x="499" y="247"/>
                    <a:pt x="501" y="244"/>
                    <a:pt x="502" y="241"/>
                  </a:cubicBezTo>
                  <a:cubicBezTo>
                    <a:pt x="505" y="238"/>
                    <a:pt x="512" y="233"/>
                    <a:pt x="527" y="228"/>
                  </a:cubicBezTo>
                  <a:cubicBezTo>
                    <a:pt x="545" y="222"/>
                    <a:pt x="579" y="224"/>
                    <a:pt x="599" y="222"/>
                  </a:cubicBezTo>
                  <a:cubicBezTo>
                    <a:pt x="611" y="220"/>
                    <a:pt x="616" y="219"/>
                    <a:pt x="623" y="217"/>
                  </a:cubicBezTo>
                  <a:cubicBezTo>
                    <a:pt x="630" y="216"/>
                    <a:pt x="637" y="215"/>
                    <a:pt x="639" y="214"/>
                  </a:cubicBezTo>
                  <a:cubicBezTo>
                    <a:pt x="644" y="210"/>
                    <a:pt x="629" y="213"/>
                    <a:pt x="625" y="214"/>
                  </a:cubicBezTo>
                  <a:cubicBezTo>
                    <a:pt x="625" y="214"/>
                    <a:pt x="601" y="219"/>
                    <a:pt x="566" y="218"/>
                  </a:cubicBezTo>
                  <a:cubicBezTo>
                    <a:pt x="538" y="217"/>
                    <a:pt x="522" y="220"/>
                    <a:pt x="516" y="221"/>
                  </a:cubicBezTo>
                  <a:cubicBezTo>
                    <a:pt x="525" y="205"/>
                    <a:pt x="535" y="190"/>
                    <a:pt x="547" y="176"/>
                  </a:cubicBezTo>
                  <a:cubicBezTo>
                    <a:pt x="575" y="139"/>
                    <a:pt x="615" y="106"/>
                    <a:pt x="615" y="101"/>
                  </a:cubicBezTo>
                  <a:cubicBezTo>
                    <a:pt x="614" y="97"/>
                    <a:pt x="597" y="115"/>
                    <a:pt x="588" y="123"/>
                  </a:cubicBezTo>
                  <a:cubicBezTo>
                    <a:pt x="550" y="160"/>
                    <a:pt x="515" y="197"/>
                    <a:pt x="484" y="241"/>
                  </a:cubicBezTo>
                  <a:cubicBezTo>
                    <a:pt x="479" y="249"/>
                    <a:pt x="473" y="258"/>
                    <a:pt x="466" y="265"/>
                  </a:cubicBezTo>
                  <a:cubicBezTo>
                    <a:pt x="467" y="262"/>
                    <a:pt x="468" y="259"/>
                    <a:pt x="468" y="256"/>
                  </a:cubicBezTo>
                  <a:cubicBezTo>
                    <a:pt x="472" y="226"/>
                    <a:pt x="469" y="166"/>
                    <a:pt x="477" y="138"/>
                  </a:cubicBezTo>
                  <a:cubicBezTo>
                    <a:pt x="486" y="105"/>
                    <a:pt x="495" y="88"/>
                    <a:pt x="494" y="86"/>
                  </a:cubicBezTo>
                  <a:cubicBezTo>
                    <a:pt x="490" y="86"/>
                    <a:pt x="467" y="147"/>
                    <a:pt x="467" y="173"/>
                  </a:cubicBezTo>
                  <a:cubicBezTo>
                    <a:pt x="467" y="197"/>
                    <a:pt x="467" y="228"/>
                    <a:pt x="459" y="252"/>
                  </a:cubicBezTo>
                  <a:cubicBezTo>
                    <a:pt x="451" y="271"/>
                    <a:pt x="433" y="288"/>
                    <a:pt x="417" y="299"/>
                  </a:cubicBezTo>
                  <a:cubicBezTo>
                    <a:pt x="417" y="299"/>
                    <a:pt x="427" y="296"/>
                    <a:pt x="417" y="299"/>
                  </a:cubicBezTo>
                  <a:cubicBezTo>
                    <a:pt x="406" y="303"/>
                    <a:pt x="376" y="315"/>
                    <a:pt x="357" y="308"/>
                  </a:cubicBezTo>
                  <a:cubicBezTo>
                    <a:pt x="345" y="302"/>
                    <a:pt x="326" y="279"/>
                    <a:pt x="325" y="271"/>
                  </a:cubicBezTo>
                  <a:cubicBezTo>
                    <a:pt x="325" y="262"/>
                    <a:pt x="327" y="248"/>
                    <a:pt x="330" y="244"/>
                  </a:cubicBezTo>
                  <a:cubicBezTo>
                    <a:pt x="333" y="240"/>
                    <a:pt x="361" y="204"/>
                    <a:pt x="389" y="181"/>
                  </a:cubicBezTo>
                  <a:cubicBezTo>
                    <a:pt x="425" y="153"/>
                    <a:pt x="436" y="147"/>
                    <a:pt x="436" y="147"/>
                  </a:cubicBezTo>
                  <a:cubicBezTo>
                    <a:pt x="441" y="143"/>
                    <a:pt x="457" y="136"/>
                    <a:pt x="451" y="137"/>
                  </a:cubicBezTo>
                  <a:cubicBezTo>
                    <a:pt x="448" y="137"/>
                    <a:pt x="437" y="142"/>
                    <a:pt x="430" y="146"/>
                  </a:cubicBezTo>
                  <a:cubicBezTo>
                    <a:pt x="423" y="151"/>
                    <a:pt x="409" y="162"/>
                    <a:pt x="396" y="171"/>
                  </a:cubicBezTo>
                  <a:cubicBezTo>
                    <a:pt x="377" y="186"/>
                    <a:pt x="360" y="201"/>
                    <a:pt x="342" y="217"/>
                  </a:cubicBezTo>
                  <a:cubicBezTo>
                    <a:pt x="339" y="220"/>
                    <a:pt x="336" y="222"/>
                    <a:pt x="333" y="224"/>
                  </a:cubicBezTo>
                  <a:cubicBezTo>
                    <a:pt x="337" y="203"/>
                    <a:pt x="341" y="168"/>
                    <a:pt x="346" y="133"/>
                  </a:cubicBezTo>
                  <a:cubicBezTo>
                    <a:pt x="348" y="126"/>
                    <a:pt x="350" y="120"/>
                    <a:pt x="352" y="116"/>
                  </a:cubicBezTo>
                  <a:cubicBezTo>
                    <a:pt x="365" y="93"/>
                    <a:pt x="375" y="89"/>
                    <a:pt x="385" y="75"/>
                  </a:cubicBezTo>
                  <a:cubicBezTo>
                    <a:pt x="391" y="67"/>
                    <a:pt x="401" y="58"/>
                    <a:pt x="404" y="52"/>
                  </a:cubicBezTo>
                  <a:cubicBezTo>
                    <a:pt x="407" y="47"/>
                    <a:pt x="410" y="42"/>
                    <a:pt x="410" y="39"/>
                  </a:cubicBezTo>
                  <a:cubicBezTo>
                    <a:pt x="409" y="33"/>
                    <a:pt x="403" y="44"/>
                    <a:pt x="401" y="47"/>
                  </a:cubicBezTo>
                  <a:cubicBezTo>
                    <a:pt x="401" y="47"/>
                    <a:pt x="396" y="55"/>
                    <a:pt x="376" y="77"/>
                  </a:cubicBezTo>
                  <a:cubicBezTo>
                    <a:pt x="358" y="96"/>
                    <a:pt x="354" y="99"/>
                    <a:pt x="349" y="107"/>
                  </a:cubicBezTo>
                  <a:cubicBezTo>
                    <a:pt x="356" y="53"/>
                    <a:pt x="362" y="4"/>
                    <a:pt x="362" y="4"/>
                  </a:cubicBezTo>
                  <a:cubicBezTo>
                    <a:pt x="362" y="4"/>
                    <a:pt x="360" y="0"/>
                    <a:pt x="359" y="5"/>
                  </a:cubicBezTo>
                  <a:cubicBezTo>
                    <a:pt x="354" y="30"/>
                    <a:pt x="340" y="111"/>
                    <a:pt x="329" y="176"/>
                  </a:cubicBezTo>
                  <a:cubicBezTo>
                    <a:pt x="329" y="174"/>
                    <a:pt x="328" y="172"/>
                    <a:pt x="328" y="171"/>
                  </a:cubicBezTo>
                  <a:cubicBezTo>
                    <a:pt x="324" y="145"/>
                    <a:pt x="322" y="139"/>
                    <a:pt x="319" y="118"/>
                  </a:cubicBezTo>
                  <a:cubicBezTo>
                    <a:pt x="316" y="93"/>
                    <a:pt x="296" y="43"/>
                    <a:pt x="293" y="43"/>
                  </a:cubicBezTo>
                  <a:cubicBezTo>
                    <a:pt x="292" y="45"/>
                    <a:pt x="304" y="69"/>
                    <a:pt x="311" y="101"/>
                  </a:cubicBezTo>
                  <a:cubicBezTo>
                    <a:pt x="320" y="143"/>
                    <a:pt x="326" y="185"/>
                    <a:pt x="326" y="193"/>
                  </a:cubicBezTo>
                  <a:cubicBezTo>
                    <a:pt x="326" y="202"/>
                    <a:pt x="324" y="204"/>
                    <a:pt x="323" y="209"/>
                  </a:cubicBezTo>
                  <a:cubicBezTo>
                    <a:pt x="323" y="209"/>
                    <a:pt x="323" y="209"/>
                    <a:pt x="323" y="209"/>
                  </a:cubicBezTo>
                  <a:cubicBezTo>
                    <a:pt x="318" y="218"/>
                    <a:pt x="306" y="221"/>
                    <a:pt x="293" y="217"/>
                  </a:cubicBezTo>
                  <a:cubicBezTo>
                    <a:pt x="279" y="213"/>
                    <a:pt x="236" y="205"/>
                    <a:pt x="252" y="208"/>
                  </a:cubicBezTo>
                  <a:cubicBezTo>
                    <a:pt x="269" y="211"/>
                    <a:pt x="252" y="208"/>
                    <a:pt x="252" y="208"/>
                  </a:cubicBezTo>
                  <a:cubicBezTo>
                    <a:pt x="252" y="208"/>
                    <a:pt x="243" y="207"/>
                    <a:pt x="227" y="192"/>
                  </a:cubicBezTo>
                  <a:cubicBezTo>
                    <a:pt x="212" y="179"/>
                    <a:pt x="198" y="148"/>
                    <a:pt x="187" y="132"/>
                  </a:cubicBezTo>
                  <a:cubicBezTo>
                    <a:pt x="179" y="122"/>
                    <a:pt x="176" y="119"/>
                    <a:pt x="171" y="113"/>
                  </a:cubicBezTo>
                  <a:cubicBezTo>
                    <a:pt x="167" y="108"/>
                    <a:pt x="162" y="102"/>
                    <a:pt x="160" y="101"/>
                  </a:cubicBezTo>
                  <a:cubicBezTo>
                    <a:pt x="155" y="98"/>
                    <a:pt x="165" y="109"/>
                    <a:pt x="167" y="113"/>
                  </a:cubicBezTo>
                  <a:cubicBezTo>
                    <a:pt x="167" y="113"/>
                    <a:pt x="183" y="132"/>
                    <a:pt x="199" y="163"/>
                  </a:cubicBezTo>
                  <a:cubicBezTo>
                    <a:pt x="210" y="184"/>
                    <a:pt x="219" y="197"/>
                    <a:pt x="224" y="203"/>
                  </a:cubicBezTo>
                  <a:cubicBezTo>
                    <a:pt x="205" y="198"/>
                    <a:pt x="170" y="186"/>
                    <a:pt x="153" y="170"/>
                  </a:cubicBezTo>
                  <a:cubicBezTo>
                    <a:pt x="145" y="162"/>
                    <a:pt x="142" y="154"/>
                    <a:pt x="131" y="140"/>
                  </a:cubicBezTo>
                  <a:cubicBezTo>
                    <a:pt x="114" y="118"/>
                    <a:pt x="100" y="104"/>
                    <a:pt x="92" y="96"/>
                  </a:cubicBezTo>
                  <a:cubicBezTo>
                    <a:pt x="90" y="94"/>
                    <a:pt x="90" y="96"/>
                    <a:pt x="90" y="96"/>
                  </a:cubicBezTo>
                  <a:cubicBezTo>
                    <a:pt x="90" y="96"/>
                    <a:pt x="109" y="119"/>
                    <a:pt x="117" y="134"/>
                  </a:cubicBezTo>
                  <a:cubicBezTo>
                    <a:pt x="131" y="158"/>
                    <a:pt x="144" y="181"/>
                    <a:pt x="167" y="195"/>
                  </a:cubicBezTo>
                  <a:cubicBezTo>
                    <a:pt x="162" y="194"/>
                    <a:pt x="155" y="194"/>
                    <a:pt x="144" y="194"/>
                  </a:cubicBezTo>
                  <a:cubicBezTo>
                    <a:pt x="117" y="195"/>
                    <a:pt x="101" y="192"/>
                    <a:pt x="101" y="192"/>
                  </a:cubicBezTo>
                  <a:cubicBezTo>
                    <a:pt x="97" y="192"/>
                    <a:pt x="84" y="191"/>
                    <a:pt x="88" y="193"/>
                  </a:cubicBezTo>
                  <a:cubicBezTo>
                    <a:pt x="90" y="194"/>
                    <a:pt x="96" y="193"/>
                    <a:pt x="100" y="194"/>
                  </a:cubicBezTo>
                  <a:cubicBezTo>
                    <a:pt x="106" y="195"/>
                    <a:pt x="112" y="196"/>
                    <a:pt x="122" y="197"/>
                  </a:cubicBezTo>
                  <a:cubicBezTo>
                    <a:pt x="137" y="199"/>
                    <a:pt x="159" y="196"/>
                    <a:pt x="174" y="201"/>
                  </a:cubicBezTo>
                  <a:cubicBezTo>
                    <a:pt x="178" y="202"/>
                    <a:pt x="182" y="203"/>
                    <a:pt x="186" y="204"/>
                  </a:cubicBezTo>
                  <a:cubicBezTo>
                    <a:pt x="195" y="208"/>
                    <a:pt x="204" y="211"/>
                    <a:pt x="213" y="214"/>
                  </a:cubicBezTo>
                  <a:cubicBezTo>
                    <a:pt x="228" y="218"/>
                    <a:pt x="242" y="225"/>
                    <a:pt x="258" y="227"/>
                  </a:cubicBezTo>
                  <a:cubicBezTo>
                    <a:pt x="299" y="233"/>
                    <a:pt x="309" y="270"/>
                    <a:pt x="309" y="283"/>
                  </a:cubicBezTo>
                  <a:cubicBezTo>
                    <a:pt x="309" y="296"/>
                    <a:pt x="307" y="313"/>
                    <a:pt x="304" y="318"/>
                  </a:cubicBezTo>
                  <a:cubicBezTo>
                    <a:pt x="300" y="323"/>
                    <a:pt x="291" y="321"/>
                    <a:pt x="284" y="319"/>
                  </a:cubicBezTo>
                  <a:cubicBezTo>
                    <a:pt x="269" y="314"/>
                    <a:pt x="259" y="312"/>
                    <a:pt x="239" y="308"/>
                  </a:cubicBezTo>
                  <a:cubicBezTo>
                    <a:pt x="234" y="307"/>
                    <a:pt x="194" y="296"/>
                    <a:pt x="177" y="281"/>
                  </a:cubicBezTo>
                  <a:cubicBezTo>
                    <a:pt x="171" y="276"/>
                    <a:pt x="169" y="271"/>
                    <a:pt x="160" y="262"/>
                  </a:cubicBezTo>
                  <a:cubicBezTo>
                    <a:pt x="147" y="247"/>
                    <a:pt x="137" y="238"/>
                    <a:pt x="130" y="233"/>
                  </a:cubicBezTo>
                  <a:cubicBezTo>
                    <a:pt x="129" y="232"/>
                    <a:pt x="129" y="233"/>
                    <a:pt x="129" y="233"/>
                  </a:cubicBezTo>
                  <a:cubicBezTo>
                    <a:pt x="129" y="233"/>
                    <a:pt x="143" y="248"/>
                    <a:pt x="150" y="257"/>
                  </a:cubicBezTo>
                  <a:cubicBezTo>
                    <a:pt x="161" y="273"/>
                    <a:pt x="171" y="289"/>
                    <a:pt x="190" y="299"/>
                  </a:cubicBezTo>
                  <a:cubicBezTo>
                    <a:pt x="201" y="304"/>
                    <a:pt x="211" y="308"/>
                    <a:pt x="222" y="312"/>
                  </a:cubicBezTo>
                  <a:cubicBezTo>
                    <a:pt x="234" y="315"/>
                    <a:pt x="245" y="320"/>
                    <a:pt x="257" y="322"/>
                  </a:cubicBezTo>
                  <a:cubicBezTo>
                    <a:pt x="281" y="327"/>
                    <a:pt x="300" y="342"/>
                    <a:pt x="299" y="350"/>
                  </a:cubicBezTo>
                  <a:cubicBezTo>
                    <a:pt x="299" y="358"/>
                    <a:pt x="298" y="368"/>
                    <a:pt x="297" y="378"/>
                  </a:cubicBezTo>
                  <a:cubicBezTo>
                    <a:pt x="295" y="389"/>
                    <a:pt x="293" y="393"/>
                    <a:pt x="288" y="403"/>
                  </a:cubicBezTo>
                  <a:cubicBezTo>
                    <a:pt x="282" y="417"/>
                    <a:pt x="273" y="403"/>
                    <a:pt x="257" y="398"/>
                  </a:cubicBezTo>
                  <a:cubicBezTo>
                    <a:pt x="234" y="391"/>
                    <a:pt x="217" y="379"/>
                    <a:pt x="183" y="377"/>
                  </a:cubicBezTo>
                  <a:cubicBezTo>
                    <a:pt x="176" y="376"/>
                    <a:pt x="178" y="377"/>
                    <a:pt x="171" y="375"/>
                  </a:cubicBezTo>
                  <a:cubicBezTo>
                    <a:pt x="164" y="373"/>
                    <a:pt x="147" y="361"/>
                    <a:pt x="145" y="354"/>
                  </a:cubicBezTo>
                  <a:cubicBezTo>
                    <a:pt x="142" y="347"/>
                    <a:pt x="142" y="347"/>
                    <a:pt x="140" y="341"/>
                  </a:cubicBezTo>
                  <a:cubicBezTo>
                    <a:pt x="138" y="331"/>
                    <a:pt x="140" y="316"/>
                    <a:pt x="140" y="305"/>
                  </a:cubicBezTo>
                  <a:cubicBezTo>
                    <a:pt x="140" y="298"/>
                    <a:pt x="140" y="292"/>
                    <a:pt x="139" y="288"/>
                  </a:cubicBezTo>
                  <a:cubicBezTo>
                    <a:pt x="139" y="285"/>
                    <a:pt x="139" y="282"/>
                    <a:pt x="138" y="281"/>
                  </a:cubicBezTo>
                  <a:cubicBezTo>
                    <a:pt x="137" y="278"/>
                    <a:pt x="137" y="288"/>
                    <a:pt x="137" y="290"/>
                  </a:cubicBezTo>
                  <a:cubicBezTo>
                    <a:pt x="137" y="290"/>
                    <a:pt x="138" y="302"/>
                    <a:pt x="137" y="320"/>
                  </a:cubicBezTo>
                  <a:cubicBezTo>
                    <a:pt x="136" y="339"/>
                    <a:pt x="137" y="342"/>
                    <a:pt x="137" y="342"/>
                  </a:cubicBezTo>
                  <a:cubicBezTo>
                    <a:pt x="137" y="342"/>
                    <a:pt x="137" y="343"/>
                    <a:pt x="137" y="345"/>
                  </a:cubicBezTo>
                  <a:cubicBezTo>
                    <a:pt x="130" y="332"/>
                    <a:pt x="124" y="318"/>
                    <a:pt x="115" y="307"/>
                  </a:cubicBezTo>
                  <a:cubicBezTo>
                    <a:pt x="108" y="297"/>
                    <a:pt x="100" y="285"/>
                    <a:pt x="95" y="279"/>
                  </a:cubicBezTo>
                  <a:cubicBezTo>
                    <a:pt x="91" y="275"/>
                    <a:pt x="84" y="268"/>
                    <a:pt x="82" y="267"/>
                  </a:cubicBezTo>
                  <a:cubicBezTo>
                    <a:pt x="77" y="264"/>
                    <a:pt x="87" y="274"/>
                    <a:pt x="90" y="278"/>
                  </a:cubicBezTo>
                  <a:cubicBezTo>
                    <a:pt x="90" y="278"/>
                    <a:pt x="97" y="287"/>
                    <a:pt x="117" y="316"/>
                  </a:cubicBezTo>
                  <a:cubicBezTo>
                    <a:pt x="136" y="345"/>
                    <a:pt x="144" y="370"/>
                    <a:pt x="144" y="370"/>
                  </a:cubicBezTo>
                  <a:cubicBezTo>
                    <a:pt x="119" y="364"/>
                    <a:pt x="97" y="353"/>
                    <a:pt x="88" y="328"/>
                  </a:cubicBezTo>
                  <a:cubicBezTo>
                    <a:pt x="83" y="312"/>
                    <a:pt x="76" y="305"/>
                    <a:pt x="65" y="283"/>
                  </a:cubicBezTo>
                  <a:cubicBezTo>
                    <a:pt x="48" y="251"/>
                    <a:pt x="34" y="229"/>
                    <a:pt x="24" y="217"/>
                  </a:cubicBezTo>
                  <a:cubicBezTo>
                    <a:pt x="22" y="214"/>
                    <a:pt x="23" y="219"/>
                    <a:pt x="23" y="219"/>
                  </a:cubicBezTo>
                  <a:cubicBezTo>
                    <a:pt x="23" y="219"/>
                    <a:pt x="40" y="262"/>
                    <a:pt x="49" y="275"/>
                  </a:cubicBezTo>
                  <a:cubicBezTo>
                    <a:pt x="65" y="297"/>
                    <a:pt x="71" y="327"/>
                    <a:pt x="86" y="349"/>
                  </a:cubicBezTo>
                  <a:cubicBezTo>
                    <a:pt x="83" y="350"/>
                    <a:pt x="74" y="352"/>
                    <a:pt x="62" y="347"/>
                  </a:cubicBezTo>
                  <a:cubicBezTo>
                    <a:pt x="45" y="341"/>
                    <a:pt x="42" y="336"/>
                    <a:pt x="32" y="331"/>
                  </a:cubicBezTo>
                  <a:cubicBezTo>
                    <a:pt x="25" y="328"/>
                    <a:pt x="18" y="323"/>
                    <a:pt x="14" y="321"/>
                  </a:cubicBezTo>
                  <a:cubicBezTo>
                    <a:pt x="10" y="320"/>
                    <a:pt x="6" y="318"/>
                    <a:pt x="4" y="318"/>
                  </a:cubicBezTo>
                  <a:cubicBezTo>
                    <a:pt x="0" y="318"/>
                    <a:pt x="8" y="321"/>
                    <a:pt x="10" y="323"/>
                  </a:cubicBezTo>
                  <a:cubicBezTo>
                    <a:pt x="10" y="323"/>
                    <a:pt x="16" y="325"/>
                    <a:pt x="33" y="335"/>
                  </a:cubicBezTo>
                  <a:cubicBezTo>
                    <a:pt x="50" y="345"/>
                    <a:pt x="50" y="347"/>
                    <a:pt x="59" y="350"/>
                  </a:cubicBezTo>
                  <a:cubicBezTo>
                    <a:pt x="66" y="353"/>
                    <a:pt x="84" y="355"/>
                    <a:pt x="92" y="357"/>
                  </a:cubicBezTo>
                  <a:cubicBezTo>
                    <a:pt x="95" y="361"/>
                    <a:pt x="99" y="365"/>
                    <a:pt x="104" y="368"/>
                  </a:cubicBezTo>
                  <a:cubicBezTo>
                    <a:pt x="133" y="387"/>
                    <a:pt x="179" y="394"/>
                    <a:pt x="213" y="400"/>
                  </a:cubicBezTo>
                  <a:cubicBezTo>
                    <a:pt x="228" y="403"/>
                    <a:pt x="246" y="415"/>
                    <a:pt x="262" y="422"/>
                  </a:cubicBezTo>
                  <a:cubicBezTo>
                    <a:pt x="289" y="433"/>
                    <a:pt x="295" y="460"/>
                    <a:pt x="296" y="469"/>
                  </a:cubicBezTo>
                  <a:cubicBezTo>
                    <a:pt x="296" y="525"/>
                    <a:pt x="297" y="580"/>
                    <a:pt x="292" y="637"/>
                  </a:cubicBezTo>
                  <a:cubicBezTo>
                    <a:pt x="289" y="676"/>
                    <a:pt x="282" y="712"/>
                    <a:pt x="254" y="742"/>
                  </a:cubicBezTo>
                  <a:cubicBezTo>
                    <a:pt x="247" y="748"/>
                    <a:pt x="220" y="765"/>
                    <a:pt x="234" y="770"/>
                  </a:cubicBezTo>
                  <a:cubicBezTo>
                    <a:pt x="240" y="772"/>
                    <a:pt x="261" y="781"/>
                    <a:pt x="313" y="781"/>
                  </a:cubicBezTo>
                  <a:cubicBezTo>
                    <a:pt x="370" y="781"/>
                    <a:pt x="377" y="769"/>
                    <a:pt x="389" y="766"/>
                  </a:cubicBezTo>
                  <a:cubicBezTo>
                    <a:pt x="409" y="760"/>
                    <a:pt x="384" y="742"/>
                    <a:pt x="377" y="736"/>
                  </a:cubicBezTo>
                  <a:cubicBezTo>
                    <a:pt x="364" y="725"/>
                    <a:pt x="348" y="715"/>
                    <a:pt x="341" y="698"/>
                  </a:cubicBezTo>
                  <a:cubicBezTo>
                    <a:pt x="333" y="679"/>
                    <a:pt x="334" y="656"/>
                    <a:pt x="332" y="637"/>
                  </a:cubicBezTo>
                  <a:cubicBezTo>
                    <a:pt x="328" y="587"/>
                    <a:pt x="316" y="516"/>
                    <a:pt x="318" y="506"/>
                  </a:cubicBezTo>
                  <a:cubicBezTo>
                    <a:pt x="321" y="496"/>
                    <a:pt x="333" y="484"/>
                    <a:pt x="356" y="478"/>
                  </a:cubicBezTo>
                  <a:cubicBezTo>
                    <a:pt x="389" y="468"/>
                    <a:pt x="412" y="438"/>
                    <a:pt x="442" y="423"/>
                  </a:cubicBezTo>
                  <a:cubicBezTo>
                    <a:pt x="496" y="394"/>
                    <a:pt x="522" y="424"/>
                    <a:pt x="559" y="382"/>
                  </a:cubicBezTo>
                  <a:cubicBezTo>
                    <a:pt x="579" y="359"/>
                    <a:pt x="601" y="332"/>
                    <a:pt x="617" y="307"/>
                  </a:cubicBezTo>
                  <a:cubicBezTo>
                    <a:pt x="629" y="287"/>
                    <a:pt x="647" y="242"/>
                    <a:pt x="655" y="222"/>
                  </a:cubicBezTo>
                  <a:cubicBezTo>
                    <a:pt x="657" y="217"/>
                    <a:pt x="654" y="219"/>
                    <a:pt x="654" y="219"/>
                  </a:cubicBez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996633"/>
              </a:solidFill>
              <a:round/>
              <a:headEnd/>
              <a:tailEnd/>
            </a:ln>
            <a:effectLst>
              <a:outerShdw blurRad="50800" dist="38100" dir="2700000" algn="tl" rotWithShape="0">
                <a:schemeClr val="bg1">
                  <a:alpha val="3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39806" y="1533731"/>
              <a:ext cx="3680221" cy="2121052"/>
              <a:chOff x="2850051" y="1808591"/>
              <a:chExt cx="3680221" cy="2121052"/>
            </a:xfrm>
          </p:grpSpPr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4067943" y="2731687"/>
                <a:ext cx="1704731" cy="923096"/>
              </a:xfrm>
              <a:custGeom>
                <a:avLst/>
                <a:gdLst/>
                <a:ahLst/>
                <a:cxnLst>
                  <a:cxn ang="0">
                    <a:pos x="168" y="65"/>
                  </a:cxn>
                  <a:cxn ang="0">
                    <a:pos x="170" y="58"/>
                  </a:cxn>
                  <a:cxn ang="0">
                    <a:pos x="154" y="38"/>
                  </a:cxn>
                  <a:cxn ang="0">
                    <a:pos x="142" y="40"/>
                  </a:cxn>
                  <a:cxn ang="0">
                    <a:pos x="127" y="21"/>
                  </a:cxn>
                  <a:cxn ang="0">
                    <a:pos x="116" y="24"/>
                  </a:cxn>
                  <a:cxn ang="0">
                    <a:pos x="90" y="2"/>
                  </a:cxn>
                  <a:cxn ang="0">
                    <a:pos x="58" y="18"/>
                  </a:cxn>
                  <a:cxn ang="0">
                    <a:pos x="49" y="13"/>
                  </a:cxn>
                  <a:cxn ang="0">
                    <a:pos x="35" y="24"/>
                  </a:cxn>
                  <a:cxn ang="0">
                    <a:pos x="36" y="31"/>
                  </a:cxn>
                  <a:cxn ang="0">
                    <a:pos x="11" y="56"/>
                  </a:cxn>
                  <a:cxn ang="0">
                    <a:pos x="13" y="69"/>
                  </a:cxn>
                  <a:cxn ang="0">
                    <a:pos x="1" y="85"/>
                  </a:cxn>
                  <a:cxn ang="0">
                    <a:pos x="19" y="107"/>
                  </a:cxn>
                  <a:cxn ang="0">
                    <a:pos x="27" y="106"/>
                  </a:cxn>
                  <a:cxn ang="0">
                    <a:pos x="48" y="125"/>
                  </a:cxn>
                  <a:cxn ang="0">
                    <a:pos x="74" y="110"/>
                  </a:cxn>
                  <a:cxn ang="0">
                    <a:pos x="94" y="125"/>
                  </a:cxn>
                  <a:cxn ang="0">
                    <a:pos x="119" y="105"/>
                  </a:cxn>
                  <a:cxn ang="0">
                    <a:pos x="119" y="103"/>
                  </a:cxn>
                  <a:cxn ang="0">
                    <a:pos x="122" y="103"/>
                  </a:cxn>
                  <a:cxn ang="0">
                    <a:pos x="140" y="100"/>
                  </a:cxn>
                  <a:cxn ang="0">
                    <a:pos x="151" y="103"/>
                  </a:cxn>
                  <a:cxn ang="0">
                    <a:pos x="175" y="84"/>
                  </a:cxn>
                  <a:cxn ang="0">
                    <a:pos x="168" y="65"/>
                  </a:cxn>
                </a:cxnLst>
                <a:rect l="0" t="0" r="r" b="b"/>
                <a:pathLst>
                  <a:path w="176" h="127">
                    <a:moveTo>
                      <a:pt x="168" y="65"/>
                    </a:moveTo>
                    <a:cubicBezTo>
                      <a:pt x="169" y="63"/>
                      <a:pt x="170" y="61"/>
                      <a:pt x="170" y="58"/>
                    </a:cubicBezTo>
                    <a:cubicBezTo>
                      <a:pt x="171" y="48"/>
                      <a:pt x="164" y="39"/>
                      <a:pt x="154" y="38"/>
                    </a:cubicBezTo>
                    <a:cubicBezTo>
                      <a:pt x="150" y="37"/>
                      <a:pt x="146" y="38"/>
                      <a:pt x="142" y="40"/>
                    </a:cubicBezTo>
                    <a:cubicBezTo>
                      <a:pt x="143" y="31"/>
                      <a:pt x="136" y="23"/>
                      <a:pt x="127" y="21"/>
                    </a:cubicBezTo>
                    <a:cubicBezTo>
                      <a:pt x="123" y="21"/>
                      <a:pt x="120" y="22"/>
                      <a:pt x="116" y="24"/>
                    </a:cubicBezTo>
                    <a:cubicBezTo>
                      <a:pt x="113" y="12"/>
                      <a:pt x="103" y="3"/>
                      <a:pt x="90" y="2"/>
                    </a:cubicBezTo>
                    <a:cubicBezTo>
                      <a:pt x="77" y="0"/>
                      <a:pt x="64" y="7"/>
                      <a:pt x="58" y="18"/>
                    </a:cubicBezTo>
                    <a:cubicBezTo>
                      <a:pt x="56" y="15"/>
                      <a:pt x="53" y="13"/>
                      <a:pt x="49" y="13"/>
                    </a:cubicBezTo>
                    <a:cubicBezTo>
                      <a:pt x="42" y="12"/>
                      <a:pt x="36" y="17"/>
                      <a:pt x="35" y="24"/>
                    </a:cubicBezTo>
                    <a:cubicBezTo>
                      <a:pt x="35" y="27"/>
                      <a:pt x="35" y="29"/>
                      <a:pt x="36" y="31"/>
                    </a:cubicBezTo>
                    <a:cubicBezTo>
                      <a:pt x="23" y="33"/>
                      <a:pt x="13" y="43"/>
                      <a:pt x="11" y="56"/>
                    </a:cubicBezTo>
                    <a:cubicBezTo>
                      <a:pt x="11" y="61"/>
                      <a:pt x="11" y="65"/>
                      <a:pt x="13" y="69"/>
                    </a:cubicBezTo>
                    <a:cubicBezTo>
                      <a:pt x="6" y="72"/>
                      <a:pt x="2" y="77"/>
                      <a:pt x="1" y="85"/>
                    </a:cubicBezTo>
                    <a:cubicBezTo>
                      <a:pt x="0" y="96"/>
                      <a:pt x="8" y="105"/>
                      <a:pt x="19" y="107"/>
                    </a:cubicBezTo>
                    <a:cubicBezTo>
                      <a:pt x="21" y="107"/>
                      <a:pt x="24" y="107"/>
                      <a:pt x="27" y="106"/>
                    </a:cubicBezTo>
                    <a:cubicBezTo>
                      <a:pt x="29" y="116"/>
                      <a:pt x="37" y="124"/>
                      <a:pt x="48" y="125"/>
                    </a:cubicBezTo>
                    <a:cubicBezTo>
                      <a:pt x="60" y="127"/>
                      <a:pt x="70" y="120"/>
                      <a:pt x="74" y="110"/>
                    </a:cubicBezTo>
                    <a:cubicBezTo>
                      <a:pt x="77" y="118"/>
                      <a:pt x="84" y="124"/>
                      <a:pt x="94" y="125"/>
                    </a:cubicBezTo>
                    <a:cubicBezTo>
                      <a:pt x="106" y="127"/>
                      <a:pt x="117" y="118"/>
                      <a:pt x="119" y="105"/>
                    </a:cubicBezTo>
                    <a:cubicBezTo>
                      <a:pt x="119" y="104"/>
                      <a:pt x="119" y="104"/>
                      <a:pt x="119" y="103"/>
                    </a:cubicBezTo>
                    <a:cubicBezTo>
                      <a:pt x="120" y="103"/>
                      <a:pt x="121" y="103"/>
                      <a:pt x="122" y="103"/>
                    </a:cubicBezTo>
                    <a:cubicBezTo>
                      <a:pt x="129" y="104"/>
                      <a:pt x="135" y="103"/>
                      <a:pt x="140" y="100"/>
                    </a:cubicBezTo>
                    <a:cubicBezTo>
                      <a:pt x="143" y="102"/>
                      <a:pt x="147" y="103"/>
                      <a:pt x="151" y="103"/>
                    </a:cubicBezTo>
                    <a:cubicBezTo>
                      <a:pt x="163" y="105"/>
                      <a:pt x="174" y="96"/>
                      <a:pt x="175" y="84"/>
                    </a:cubicBezTo>
                    <a:cubicBezTo>
                      <a:pt x="176" y="77"/>
                      <a:pt x="173" y="70"/>
                      <a:pt x="168" y="65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96633"/>
                </a:solidFill>
                <a:headEnd/>
                <a:tailEnd/>
              </a:ln>
              <a:effectLst>
                <a:outerShdw blurRad="40000" dist="23000" dir="5400000" rotWithShape="0">
                  <a:schemeClr val="accent2">
                    <a:lumMod val="50000"/>
                    <a:alpha val="35000"/>
                  </a:scheme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980442" y="2276872"/>
                <a:ext cx="1661709" cy="953800"/>
              </a:xfrm>
              <a:custGeom>
                <a:avLst/>
                <a:gdLst/>
                <a:ahLst/>
                <a:cxnLst>
                  <a:cxn ang="0">
                    <a:pos x="165" y="42"/>
                  </a:cxn>
                  <a:cxn ang="0">
                    <a:pos x="166" y="36"/>
                  </a:cxn>
                  <a:cxn ang="0">
                    <a:pos x="145" y="15"/>
                  </a:cxn>
                  <a:cxn ang="0">
                    <a:pos x="135" y="17"/>
                  </a:cxn>
                  <a:cxn ang="0">
                    <a:pos x="105" y="0"/>
                  </a:cxn>
                  <a:cxn ang="0">
                    <a:pos x="82" y="8"/>
                  </a:cxn>
                  <a:cxn ang="0">
                    <a:pos x="65" y="0"/>
                  </a:cxn>
                  <a:cxn ang="0">
                    <a:pos x="43" y="22"/>
                  </a:cxn>
                  <a:cxn ang="0">
                    <a:pos x="45" y="31"/>
                  </a:cxn>
                  <a:cxn ang="0">
                    <a:pos x="39" y="37"/>
                  </a:cxn>
                  <a:cxn ang="0">
                    <a:pos x="21" y="27"/>
                  </a:cxn>
                  <a:cxn ang="0">
                    <a:pos x="0" y="48"/>
                  </a:cxn>
                  <a:cxn ang="0">
                    <a:pos x="11" y="67"/>
                  </a:cxn>
                  <a:cxn ang="0">
                    <a:pos x="10" y="75"/>
                  </a:cxn>
                  <a:cxn ang="0">
                    <a:pos x="29" y="94"/>
                  </a:cxn>
                  <a:cxn ang="0">
                    <a:pos x="38" y="91"/>
                  </a:cxn>
                  <a:cxn ang="0">
                    <a:pos x="52" y="98"/>
                  </a:cxn>
                  <a:cxn ang="0">
                    <a:pos x="59" y="97"/>
                  </a:cxn>
                  <a:cxn ang="0">
                    <a:pos x="59" y="102"/>
                  </a:cxn>
                  <a:cxn ang="0">
                    <a:pos x="94" y="137"/>
                  </a:cxn>
                  <a:cxn ang="0">
                    <a:pos x="129" y="102"/>
                  </a:cxn>
                  <a:cxn ang="0">
                    <a:pos x="128" y="97"/>
                  </a:cxn>
                  <a:cxn ang="0">
                    <a:pos x="146" y="101"/>
                  </a:cxn>
                  <a:cxn ang="0">
                    <a:pos x="179" y="69"/>
                  </a:cxn>
                  <a:cxn ang="0">
                    <a:pos x="165" y="42"/>
                  </a:cxn>
                </a:cxnLst>
                <a:rect l="0" t="0" r="r" b="b"/>
                <a:pathLst>
                  <a:path w="179" h="137">
                    <a:moveTo>
                      <a:pt x="165" y="42"/>
                    </a:moveTo>
                    <a:cubicBezTo>
                      <a:pt x="166" y="40"/>
                      <a:pt x="166" y="38"/>
                      <a:pt x="166" y="36"/>
                    </a:cubicBezTo>
                    <a:cubicBezTo>
                      <a:pt x="166" y="24"/>
                      <a:pt x="157" y="15"/>
                      <a:pt x="145" y="15"/>
                    </a:cubicBezTo>
                    <a:cubicBezTo>
                      <a:pt x="142" y="15"/>
                      <a:pt x="138" y="16"/>
                      <a:pt x="135" y="17"/>
                    </a:cubicBezTo>
                    <a:cubicBezTo>
                      <a:pt x="129" y="7"/>
                      <a:pt x="118" y="0"/>
                      <a:pt x="105" y="0"/>
                    </a:cubicBezTo>
                    <a:cubicBezTo>
                      <a:pt x="96" y="0"/>
                      <a:pt x="88" y="3"/>
                      <a:pt x="82" y="8"/>
                    </a:cubicBezTo>
                    <a:cubicBezTo>
                      <a:pt x="78" y="3"/>
                      <a:pt x="72" y="0"/>
                      <a:pt x="65" y="0"/>
                    </a:cubicBezTo>
                    <a:cubicBezTo>
                      <a:pt x="52" y="0"/>
                      <a:pt x="43" y="9"/>
                      <a:pt x="43" y="22"/>
                    </a:cubicBezTo>
                    <a:cubicBezTo>
                      <a:pt x="43" y="25"/>
                      <a:pt x="43" y="28"/>
                      <a:pt x="45" y="31"/>
                    </a:cubicBezTo>
                    <a:cubicBezTo>
                      <a:pt x="43" y="33"/>
                      <a:pt x="41" y="35"/>
                      <a:pt x="39" y="37"/>
                    </a:cubicBezTo>
                    <a:cubicBezTo>
                      <a:pt x="36" y="31"/>
                      <a:pt x="29" y="27"/>
                      <a:pt x="21" y="27"/>
                    </a:cubicBezTo>
                    <a:cubicBezTo>
                      <a:pt x="10" y="27"/>
                      <a:pt x="0" y="37"/>
                      <a:pt x="0" y="48"/>
                    </a:cubicBezTo>
                    <a:cubicBezTo>
                      <a:pt x="0" y="56"/>
                      <a:pt x="5" y="63"/>
                      <a:pt x="11" y="67"/>
                    </a:cubicBezTo>
                    <a:cubicBezTo>
                      <a:pt x="10" y="69"/>
                      <a:pt x="10" y="72"/>
                      <a:pt x="10" y="75"/>
                    </a:cubicBezTo>
                    <a:cubicBezTo>
                      <a:pt x="10" y="85"/>
                      <a:pt x="18" y="94"/>
                      <a:pt x="29" y="94"/>
                    </a:cubicBezTo>
                    <a:cubicBezTo>
                      <a:pt x="32" y="94"/>
                      <a:pt x="35" y="93"/>
                      <a:pt x="38" y="91"/>
                    </a:cubicBezTo>
                    <a:cubicBezTo>
                      <a:pt x="41" y="96"/>
                      <a:pt x="46" y="98"/>
                      <a:pt x="52" y="98"/>
                    </a:cubicBezTo>
                    <a:cubicBezTo>
                      <a:pt x="55" y="98"/>
                      <a:pt x="57" y="98"/>
                      <a:pt x="59" y="97"/>
                    </a:cubicBezTo>
                    <a:cubicBezTo>
                      <a:pt x="59" y="98"/>
                      <a:pt x="59" y="100"/>
                      <a:pt x="59" y="102"/>
                    </a:cubicBezTo>
                    <a:cubicBezTo>
                      <a:pt x="59" y="122"/>
                      <a:pt x="74" y="137"/>
                      <a:pt x="94" y="137"/>
                    </a:cubicBezTo>
                    <a:cubicBezTo>
                      <a:pt x="113" y="137"/>
                      <a:pt x="129" y="122"/>
                      <a:pt x="129" y="102"/>
                    </a:cubicBezTo>
                    <a:cubicBezTo>
                      <a:pt x="129" y="100"/>
                      <a:pt x="129" y="98"/>
                      <a:pt x="128" y="97"/>
                    </a:cubicBezTo>
                    <a:cubicBezTo>
                      <a:pt x="133" y="100"/>
                      <a:pt x="139" y="101"/>
                      <a:pt x="146" y="101"/>
                    </a:cubicBezTo>
                    <a:cubicBezTo>
                      <a:pt x="164" y="101"/>
                      <a:pt x="179" y="87"/>
                      <a:pt x="179" y="69"/>
                    </a:cubicBezTo>
                    <a:cubicBezTo>
                      <a:pt x="179" y="58"/>
                      <a:pt x="173" y="48"/>
                      <a:pt x="165" y="4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96633"/>
                </a:solidFill>
                <a:headEnd/>
                <a:tailEnd/>
              </a:ln>
              <a:effectLst>
                <a:outerShdw blurRad="40000" dist="23000" dir="5400000" rotWithShape="0">
                  <a:schemeClr val="accent2">
                    <a:lumMod val="50000"/>
                    <a:alpha val="35000"/>
                  </a:scheme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722215" y="2898845"/>
                <a:ext cx="1808057" cy="1030798"/>
              </a:xfrm>
              <a:custGeom>
                <a:avLst/>
                <a:gdLst/>
                <a:ahLst/>
                <a:cxnLst>
                  <a:cxn ang="0">
                    <a:pos x="170" y="52"/>
                  </a:cxn>
                  <a:cxn ang="0">
                    <a:pos x="153" y="35"/>
                  </a:cxn>
                  <a:cxn ang="0">
                    <a:pos x="153" y="35"/>
                  </a:cxn>
                  <a:cxn ang="0">
                    <a:pos x="120" y="6"/>
                  </a:cxn>
                  <a:cxn ang="0">
                    <a:pos x="101" y="12"/>
                  </a:cxn>
                  <a:cxn ang="0">
                    <a:pos x="76" y="0"/>
                  </a:cxn>
                  <a:cxn ang="0">
                    <a:pos x="45" y="27"/>
                  </a:cxn>
                  <a:cxn ang="0">
                    <a:pos x="41" y="27"/>
                  </a:cxn>
                  <a:cxn ang="0">
                    <a:pos x="17" y="48"/>
                  </a:cxn>
                  <a:cxn ang="0">
                    <a:pos x="17" y="48"/>
                  </a:cxn>
                  <a:cxn ang="0">
                    <a:pos x="0" y="65"/>
                  </a:cxn>
                  <a:cxn ang="0">
                    <a:pos x="13" y="82"/>
                  </a:cxn>
                  <a:cxn ang="0">
                    <a:pos x="33" y="97"/>
                  </a:cxn>
                  <a:cxn ang="0">
                    <a:pos x="48" y="91"/>
                  </a:cxn>
                  <a:cxn ang="0">
                    <a:pos x="76" y="108"/>
                  </a:cxn>
                  <a:cxn ang="0">
                    <a:pos x="86" y="106"/>
                  </a:cxn>
                  <a:cxn ang="0">
                    <a:pos x="100" y="114"/>
                  </a:cxn>
                  <a:cxn ang="0">
                    <a:pos x="115" y="104"/>
                  </a:cxn>
                  <a:cxn ang="0">
                    <a:pos x="124" y="106"/>
                  </a:cxn>
                  <a:cxn ang="0">
                    <a:pos x="154" y="76"/>
                  </a:cxn>
                  <a:cxn ang="0">
                    <a:pos x="153" y="68"/>
                  </a:cxn>
                  <a:cxn ang="0">
                    <a:pos x="153" y="68"/>
                  </a:cxn>
                  <a:cxn ang="0">
                    <a:pos x="170" y="52"/>
                  </a:cxn>
                </a:cxnLst>
                <a:rect l="0" t="0" r="r" b="b"/>
                <a:pathLst>
                  <a:path w="170" h="114">
                    <a:moveTo>
                      <a:pt x="170" y="52"/>
                    </a:moveTo>
                    <a:cubicBezTo>
                      <a:pt x="170" y="42"/>
                      <a:pt x="16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1" y="19"/>
                      <a:pt x="137" y="6"/>
                      <a:pt x="120" y="6"/>
                    </a:cubicBezTo>
                    <a:cubicBezTo>
                      <a:pt x="113" y="6"/>
                      <a:pt x="106" y="8"/>
                      <a:pt x="101" y="12"/>
                    </a:cubicBezTo>
                    <a:cubicBezTo>
                      <a:pt x="95" y="5"/>
                      <a:pt x="86" y="0"/>
                      <a:pt x="76" y="0"/>
                    </a:cubicBezTo>
                    <a:cubicBezTo>
                      <a:pt x="60" y="0"/>
                      <a:pt x="47" y="12"/>
                      <a:pt x="45" y="27"/>
                    </a:cubicBezTo>
                    <a:cubicBezTo>
                      <a:pt x="43" y="27"/>
                      <a:pt x="42" y="27"/>
                      <a:pt x="41" y="27"/>
                    </a:cubicBezTo>
                    <a:cubicBezTo>
                      <a:pt x="29" y="27"/>
                      <a:pt x="18" y="36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7" y="48"/>
                      <a:pt x="0" y="56"/>
                      <a:pt x="0" y="65"/>
                    </a:cubicBezTo>
                    <a:cubicBezTo>
                      <a:pt x="0" y="73"/>
                      <a:pt x="6" y="80"/>
                      <a:pt x="13" y="82"/>
                    </a:cubicBezTo>
                    <a:cubicBezTo>
                      <a:pt x="16" y="91"/>
                      <a:pt x="24" y="97"/>
                      <a:pt x="33" y="97"/>
                    </a:cubicBezTo>
                    <a:cubicBezTo>
                      <a:pt x="39" y="97"/>
                      <a:pt x="44" y="95"/>
                      <a:pt x="48" y="91"/>
                    </a:cubicBezTo>
                    <a:cubicBezTo>
                      <a:pt x="53" y="101"/>
                      <a:pt x="64" y="108"/>
                      <a:pt x="76" y="108"/>
                    </a:cubicBezTo>
                    <a:cubicBezTo>
                      <a:pt x="79" y="108"/>
                      <a:pt x="83" y="107"/>
                      <a:pt x="86" y="106"/>
                    </a:cubicBezTo>
                    <a:cubicBezTo>
                      <a:pt x="89" y="111"/>
                      <a:pt x="94" y="114"/>
                      <a:pt x="100" y="114"/>
                    </a:cubicBezTo>
                    <a:cubicBezTo>
                      <a:pt x="106" y="114"/>
                      <a:pt x="112" y="110"/>
                      <a:pt x="115" y="104"/>
                    </a:cubicBezTo>
                    <a:cubicBezTo>
                      <a:pt x="117" y="105"/>
                      <a:pt x="121" y="106"/>
                      <a:pt x="124" y="106"/>
                    </a:cubicBezTo>
                    <a:cubicBezTo>
                      <a:pt x="140" y="106"/>
                      <a:pt x="154" y="92"/>
                      <a:pt x="154" y="76"/>
                    </a:cubicBezTo>
                    <a:cubicBezTo>
                      <a:pt x="154" y="73"/>
                      <a:pt x="153" y="71"/>
                      <a:pt x="153" y="68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3" y="68"/>
                      <a:pt x="170" y="61"/>
                      <a:pt x="170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96633"/>
                </a:solidFill>
                <a:headEnd/>
                <a:tailEnd/>
              </a:ln>
              <a:effectLst>
                <a:outerShdw blurRad="40000" dist="23000" dir="5400000" rotWithShape="0">
                  <a:schemeClr val="accent2">
                    <a:lumMod val="50000"/>
                    <a:alpha val="35000"/>
                  </a:schemeClr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850051" y="2898845"/>
                <a:ext cx="1808057" cy="909469"/>
              </a:xfrm>
              <a:custGeom>
                <a:avLst/>
                <a:gdLst/>
                <a:ahLst/>
                <a:cxnLst>
                  <a:cxn ang="0">
                    <a:pos x="170" y="52"/>
                  </a:cxn>
                  <a:cxn ang="0">
                    <a:pos x="153" y="35"/>
                  </a:cxn>
                  <a:cxn ang="0">
                    <a:pos x="153" y="35"/>
                  </a:cxn>
                  <a:cxn ang="0">
                    <a:pos x="120" y="6"/>
                  </a:cxn>
                  <a:cxn ang="0">
                    <a:pos x="101" y="12"/>
                  </a:cxn>
                  <a:cxn ang="0">
                    <a:pos x="76" y="0"/>
                  </a:cxn>
                  <a:cxn ang="0">
                    <a:pos x="45" y="27"/>
                  </a:cxn>
                  <a:cxn ang="0">
                    <a:pos x="41" y="27"/>
                  </a:cxn>
                  <a:cxn ang="0">
                    <a:pos x="17" y="48"/>
                  </a:cxn>
                  <a:cxn ang="0">
                    <a:pos x="17" y="48"/>
                  </a:cxn>
                  <a:cxn ang="0">
                    <a:pos x="0" y="65"/>
                  </a:cxn>
                  <a:cxn ang="0">
                    <a:pos x="13" y="82"/>
                  </a:cxn>
                  <a:cxn ang="0">
                    <a:pos x="33" y="97"/>
                  </a:cxn>
                  <a:cxn ang="0">
                    <a:pos x="48" y="91"/>
                  </a:cxn>
                  <a:cxn ang="0">
                    <a:pos x="76" y="108"/>
                  </a:cxn>
                  <a:cxn ang="0">
                    <a:pos x="86" y="106"/>
                  </a:cxn>
                  <a:cxn ang="0">
                    <a:pos x="100" y="114"/>
                  </a:cxn>
                  <a:cxn ang="0">
                    <a:pos x="115" y="104"/>
                  </a:cxn>
                  <a:cxn ang="0">
                    <a:pos x="124" y="106"/>
                  </a:cxn>
                  <a:cxn ang="0">
                    <a:pos x="154" y="76"/>
                  </a:cxn>
                  <a:cxn ang="0">
                    <a:pos x="153" y="68"/>
                  </a:cxn>
                  <a:cxn ang="0">
                    <a:pos x="153" y="68"/>
                  </a:cxn>
                  <a:cxn ang="0">
                    <a:pos x="170" y="52"/>
                  </a:cxn>
                </a:cxnLst>
                <a:rect l="0" t="0" r="r" b="b"/>
                <a:pathLst>
                  <a:path w="170" h="114">
                    <a:moveTo>
                      <a:pt x="170" y="52"/>
                    </a:moveTo>
                    <a:cubicBezTo>
                      <a:pt x="170" y="42"/>
                      <a:pt x="163" y="35"/>
                      <a:pt x="153" y="35"/>
                    </a:cubicBezTo>
                    <a:cubicBezTo>
                      <a:pt x="153" y="35"/>
                      <a:pt x="153" y="35"/>
                      <a:pt x="153" y="35"/>
                    </a:cubicBezTo>
                    <a:cubicBezTo>
                      <a:pt x="151" y="19"/>
                      <a:pt x="137" y="6"/>
                      <a:pt x="120" y="6"/>
                    </a:cubicBezTo>
                    <a:cubicBezTo>
                      <a:pt x="113" y="6"/>
                      <a:pt x="106" y="8"/>
                      <a:pt x="101" y="12"/>
                    </a:cubicBezTo>
                    <a:cubicBezTo>
                      <a:pt x="95" y="5"/>
                      <a:pt x="86" y="0"/>
                      <a:pt x="76" y="0"/>
                    </a:cubicBezTo>
                    <a:cubicBezTo>
                      <a:pt x="60" y="0"/>
                      <a:pt x="47" y="12"/>
                      <a:pt x="45" y="27"/>
                    </a:cubicBezTo>
                    <a:cubicBezTo>
                      <a:pt x="43" y="27"/>
                      <a:pt x="42" y="27"/>
                      <a:pt x="41" y="27"/>
                    </a:cubicBezTo>
                    <a:cubicBezTo>
                      <a:pt x="29" y="27"/>
                      <a:pt x="18" y="36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7" y="48"/>
                      <a:pt x="0" y="56"/>
                      <a:pt x="0" y="65"/>
                    </a:cubicBezTo>
                    <a:cubicBezTo>
                      <a:pt x="0" y="73"/>
                      <a:pt x="6" y="80"/>
                      <a:pt x="13" y="82"/>
                    </a:cubicBezTo>
                    <a:cubicBezTo>
                      <a:pt x="16" y="91"/>
                      <a:pt x="24" y="97"/>
                      <a:pt x="33" y="97"/>
                    </a:cubicBezTo>
                    <a:cubicBezTo>
                      <a:pt x="39" y="97"/>
                      <a:pt x="44" y="95"/>
                      <a:pt x="48" y="91"/>
                    </a:cubicBezTo>
                    <a:cubicBezTo>
                      <a:pt x="53" y="101"/>
                      <a:pt x="64" y="108"/>
                      <a:pt x="76" y="108"/>
                    </a:cubicBezTo>
                    <a:cubicBezTo>
                      <a:pt x="79" y="108"/>
                      <a:pt x="83" y="107"/>
                      <a:pt x="86" y="106"/>
                    </a:cubicBezTo>
                    <a:cubicBezTo>
                      <a:pt x="89" y="111"/>
                      <a:pt x="94" y="114"/>
                      <a:pt x="100" y="114"/>
                    </a:cubicBezTo>
                    <a:cubicBezTo>
                      <a:pt x="106" y="114"/>
                      <a:pt x="112" y="110"/>
                      <a:pt x="115" y="104"/>
                    </a:cubicBezTo>
                    <a:cubicBezTo>
                      <a:pt x="117" y="105"/>
                      <a:pt x="121" y="106"/>
                      <a:pt x="124" y="106"/>
                    </a:cubicBezTo>
                    <a:cubicBezTo>
                      <a:pt x="140" y="106"/>
                      <a:pt x="154" y="92"/>
                      <a:pt x="154" y="76"/>
                    </a:cubicBezTo>
                    <a:cubicBezTo>
                      <a:pt x="154" y="73"/>
                      <a:pt x="153" y="71"/>
                      <a:pt x="153" y="68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63" y="68"/>
                      <a:pt x="170" y="61"/>
                      <a:pt x="170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 cmpd="sng">
                <a:solidFill>
                  <a:srgbClr val="996633"/>
                </a:solidFill>
                <a:headEnd/>
                <a:tailEnd/>
              </a:ln>
              <a:effectLst>
                <a:outerShdw blurRad="50800" dist="38100" dir="5400000" rotWithShape="0">
                  <a:schemeClr val="accent2">
                    <a:lumMod val="50000"/>
                    <a:alpha val="5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4505516" y="2276872"/>
                <a:ext cx="1661709" cy="953800"/>
              </a:xfrm>
              <a:custGeom>
                <a:avLst/>
                <a:gdLst/>
                <a:ahLst/>
                <a:cxnLst>
                  <a:cxn ang="0">
                    <a:pos x="165" y="42"/>
                  </a:cxn>
                  <a:cxn ang="0">
                    <a:pos x="166" y="36"/>
                  </a:cxn>
                  <a:cxn ang="0">
                    <a:pos x="145" y="15"/>
                  </a:cxn>
                  <a:cxn ang="0">
                    <a:pos x="135" y="17"/>
                  </a:cxn>
                  <a:cxn ang="0">
                    <a:pos x="105" y="0"/>
                  </a:cxn>
                  <a:cxn ang="0">
                    <a:pos x="82" y="8"/>
                  </a:cxn>
                  <a:cxn ang="0">
                    <a:pos x="65" y="0"/>
                  </a:cxn>
                  <a:cxn ang="0">
                    <a:pos x="43" y="22"/>
                  </a:cxn>
                  <a:cxn ang="0">
                    <a:pos x="45" y="31"/>
                  </a:cxn>
                  <a:cxn ang="0">
                    <a:pos x="39" y="37"/>
                  </a:cxn>
                  <a:cxn ang="0">
                    <a:pos x="21" y="27"/>
                  </a:cxn>
                  <a:cxn ang="0">
                    <a:pos x="0" y="48"/>
                  </a:cxn>
                  <a:cxn ang="0">
                    <a:pos x="11" y="67"/>
                  </a:cxn>
                  <a:cxn ang="0">
                    <a:pos x="10" y="75"/>
                  </a:cxn>
                  <a:cxn ang="0">
                    <a:pos x="29" y="94"/>
                  </a:cxn>
                  <a:cxn ang="0">
                    <a:pos x="38" y="91"/>
                  </a:cxn>
                  <a:cxn ang="0">
                    <a:pos x="52" y="98"/>
                  </a:cxn>
                  <a:cxn ang="0">
                    <a:pos x="59" y="97"/>
                  </a:cxn>
                  <a:cxn ang="0">
                    <a:pos x="59" y="102"/>
                  </a:cxn>
                  <a:cxn ang="0">
                    <a:pos x="94" y="137"/>
                  </a:cxn>
                  <a:cxn ang="0">
                    <a:pos x="129" y="102"/>
                  </a:cxn>
                  <a:cxn ang="0">
                    <a:pos x="128" y="97"/>
                  </a:cxn>
                  <a:cxn ang="0">
                    <a:pos x="146" y="101"/>
                  </a:cxn>
                  <a:cxn ang="0">
                    <a:pos x="179" y="69"/>
                  </a:cxn>
                  <a:cxn ang="0">
                    <a:pos x="165" y="42"/>
                  </a:cxn>
                </a:cxnLst>
                <a:rect l="0" t="0" r="r" b="b"/>
                <a:pathLst>
                  <a:path w="179" h="137">
                    <a:moveTo>
                      <a:pt x="165" y="42"/>
                    </a:moveTo>
                    <a:cubicBezTo>
                      <a:pt x="166" y="40"/>
                      <a:pt x="166" y="38"/>
                      <a:pt x="166" y="36"/>
                    </a:cubicBezTo>
                    <a:cubicBezTo>
                      <a:pt x="166" y="24"/>
                      <a:pt x="157" y="15"/>
                      <a:pt x="145" y="15"/>
                    </a:cubicBezTo>
                    <a:cubicBezTo>
                      <a:pt x="142" y="15"/>
                      <a:pt x="138" y="16"/>
                      <a:pt x="135" y="17"/>
                    </a:cubicBezTo>
                    <a:cubicBezTo>
                      <a:pt x="129" y="7"/>
                      <a:pt x="118" y="0"/>
                      <a:pt x="105" y="0"/>
                    </a:cubicBezTo>
                    <a:cubicBezTo>
                      <a:pt x="96" y="0"/>
                      <a:pt x="88" y="3"/>
                      <a:pt x="82" y="8"/>
                    </a:cubicBezTo>
                    <a:cubicBezTo>
                      <a:pt x="78" y="3"/>
                      <a:pt x="72" y="0"/>
                      <a:pt x="65" y="0"/>
                    </a:cubicBezTo>
                    <a:cubicBezTo>
                      <a:pt x="52" y="0"/>
                      <a:pt x="43" y="9"/>
                      <a:pt x="43" y="22"/>
                    </a:cubicBezTo>
                    <a:cubicBezTo>
                      <a:pt x="43" y="25"/>
                      <a:pt x="43" y="28"/>
                      <a:pt x="45" y="31"/>
                    </a:cubicBezTo>
                    <a:cubicBezTo>
                      <a:pt x="43" y="33"/>
                      <a:pt x="41" y="35"/>
                      <a:pt x="39" y="37"/>
                    </a:cubicBezTo>
                    <a:cubicBezTo>
                      <a:pt x="36" y="31"/>
                      <a:pt x="29" y="27"/>
                      <a:pt x="21" y="27"/>
                    </a:cubicBezTo>
                    <a:cubicBezTo>
                      <a:pt x="10" y="27"/>
                      <a:pt x="0" y="37"/>
                      <a:pt x="0" y="48"/>
                    </a:cubicBezTo>
                    <a:cubicBezTo>
                      <a:pt x="0" y="56"/>
                      <a:pt x="5" y="63"/>
                      <a:pt x="11" y="67"/>
                    </a:cubicBezTo>
                    <a:cubicBezTo>
                      <a:pt x="10" y="69"/>
                      <a:pt x="10" y="72"/>
                      <a:pt x="10" y="75"/>
                    </a:cubicBezTo>
                    <a:cubicBezTo>
                      <a:pt x="10" y="85"/>
                      <a:pt x="18" y="94"/>
                      <a:pt x="29" y="94"/>
                    </a:cubicBezTo>
                    <a:cubicBezTo>
                      <a:pt x="32" y="94"/>
                      <a:pt x="35" y="93"/>
                      <a:pt x="38" y="91"/>
                    </a:cubicBezTo>
                    <a:cubicBezTo>
                      <a:pt x="41" y="96"/>
                      <a:pt x="46" y="98"/>
                      <a:pt x="52" y="98"/>
                    </a:cubicBezTo>
                    <a:cubicBezTo>
                      <a:pt x="55" y="98"/>
                      <a:pt x="57" y="98"/>
                      <a:pt x="59" y="97"/>
                    </a:cubicBezTo>
                    <a:cubicBezTo>
                      <a:pt x="59" y="98"/>
                      <a:pt x="59" y="100"/>
                      <a:pt x="59" y="102"/>
                    </a:cubicBezTo>
                    <a:cubicBezTo>
                      <a:pt x="59" y="122"/>
                      <a:pt x="74" y="137"/>
                      <a:pt x="94" y="137"/>
                    </a:cubicBezTo>
                    <a:cubicBezTo>
                      <a:pt x="113" y="137"/>
                      <a:pt x="129" y="122"/>
                      <a:pt x="129" y="102"/>
                    </a:cubicBezTo>
                    <a:cubicBezTo>
                      <a:pt x="129" y="100"/>
                      <a:pt x="129" y="98"/>
                      <a:pt x="128" y="97"/>
                    </a:cubicBezTo>
                    <a:cubicBezTo>
                      <a:pt x="133" y="100"/>
                      <a:pt x="139" y="101"/>
                      <a:pt x="146" y="101"/>
                    </a:cubicBezTo>
                    <a:cubicBezTo>
                      <a:pt x="164" y="101"/>
                      <a:pt x="179" y="87"/>
                      <a:pt x="179" y="69"/>
                    </a:cubicBezTo>
                    <a:cubicBezTo>
                      <a:pt x="179" y="58"/>
                      <a:pt x="173" y="48"/>
                      <a:pt x="165" y="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 cmpd="sng">
                <a:solidFill>
                  <a:srgbClr val="996633"/>
                </a:solidFill>
                <a:headEnd/>
                <a:tailEnd/>
              </a:ln>
              <a:effectLst>
                <a:outerShdw blurRad="50800" dist="38100" dir="5400000" rotWithShape="0">
                  <a:schemeClr val="accent2">
                    <a:lumMod val="50000"/>
                    <a:alpha val="5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611622" y="1808591"/>
                <a:ext cx="1704731" cy="923096"/>
              </a:xfrm>
              <a:custGeom>
                <a:avLst/>
                <a:gdLst/>
                <a:ahLst/>
                <a:cxnLst>
                  <a:cxn ang="0">
                    <a:pos x="168" y="65"/>
                  </a:cxn>
                  <a:cxn ang="0">
                    <a:pos x="170" y="58"/>
                  </a:cxn>
                  <a:cxn ang="0">
                    <a:pos x="154" y="38"/>
                  </a:cxn>
                  <a:cxn ang="0">
                    <a:pos x="142" y="40"/>
                  </a:cxn>
                  <a:cxn ang="0">
                    <a:pos x="127" y="21"/>
                  </a:cxn>
                  <a:cxn ang="0">
                    <a:pos x="116" y="24"/>
                  </a:cxn>
                  <a:cxn ang="0">
                    <a:pos x="90" y="2"/>
                  </a:cxn>
                  <a:cxn ang="0">
                    <a:pos x="58" y="18"/>
                  </a:cxn>
                  <a:cxn ang="0">
                    <a:pos x="49" y="13"/>
                  </a:cxn>
                  <a:cxn ang="0">
                    <a:pos x="35" y="24"/>
                  </a:cxn>
                  <a:cxn ang="0">
                    <a:pos x="36" y="31"/>
                  </a:cxn>
                  <a:cxn ang="0">
                    <a:pos x="11" y="56"/>
                  </a:cxn>
                  <a:cxn ang="0">
                    <a:pos x="13" y="69"/>
                  </a:cxn>
                  <a:cxn ang="0">
                    <a:pos x="1" y="85"/>
                  </a:cxn>
                  <a:cxn ang="0">
                    <a:pos x="19" y="107"/>
                  </a:cxn>
                  <a:cxn ang="0">
                    <a:pos x="27" y="106"/>
                  </a:cxn>
                  <a:cxn ang="0">
                    <a:pos x="48" y="125"/>
                  </a:cxn>
                  <a:cxn ang="0">
                    <a:pos x="74" y="110"/>
                  </a:cxn>
                  <a:cxn ang="0">
                    <a:pos x="94" y="125"/>
                  </a:cxn>
                  <a:cxn ang="0">
                    <a:pos x="119" y="105"/>
                  </a:cxn>
                  <a:cxn ang="0">
                    <a:pos x="119" y="103"/>
                  </a:cxn>
                  <a:cxn ang="0">
                    <a:pos x="122" y="103"/>
                  </a:cxn>
                  <a:cxn ang="0">
                    <a:pos x="140" y="100"/>
                  </a:cxn>
                  <a:cxn ang="0">
                    <a:pos x="151" y="103"/>
                  </a:cxn>
                  <a:cxn ang="0">
                    <a:pos x="175" y="84"/>
                  </a:cxn>
                  <a:cxn ang="0">
                    <a:pos x="168" y="65"/>
                  </a:cxn>
                </a:cxnLst>
                <a:rect l="0" t="0" r="r" b="b"/>
                <a:pathLst>
                  <a:path w="176" h="127">
                    <a:moveTo>
                      <a:pt x="168" y="65"/>
                    </a:moveTo>
                    <a:cubicBezTo>
                      <a:pt x="169" y="63"/>
                      <a:pt x="170" y="61"/>
                      <a:pt x="170" y="58"/>
                    </a:cubicBezTo>
                    <a:cubicBezTo>
                      <a:pt x="171" y="48"/>
                      <a:pt x="164" y="39"/>
                      <a:pt x="154" y="38"/>
                    </a:cubicBezTo>
                    <a:cubicBezTo>
                      <a:pt x="150" y="37"/>
                      <a:pt x="146" y="38"/>
                      <a:pt x="142" y="40"/>
                    </a:cubicBezTo>
                    <a:cubicBezTo>
                      <a:pt x="143" y="31"/>
                      <a:pt x="136" y="23"/>
                      <a:pt x="127" y="21"/>
                    </a:cubicBezTo>
                    <a:cubicBezTo>
                      <a:pt x="123" y="21"/>
                      <a:pt x="120" y="22"/>
                      <a:pt x="116" y="24"/>
                    </a:cubicBezTo>
                    <a:cubicBezTo>
                      <a:pt x="113" y="12"/>
                      <a:pt x="103" y="3"/>
                      <a:pt x="90" y="2"/>
                    </a:cubicBezTo>
                    <a:cubicBezTo>
                      <a:pt x="77" y="0"/>
                      <a:pt x="64" y="7"/>
                      <a:pt x="58" y="18"/>
                    </a:cubicBezTo>
                    <a:cubicBezTo>
                      <a:pt x="56" y="15"/>
                      <a:pt x="53" y="13"/>
                      <a:pt x="49" y="13"/>
                    </a:cubicBezTo>
                    <a:cubicBezTo>
                      <a:pt x="42" y="12"/>
                      <a:pt x="36" y="17"/>
                      <a:pt x="35" y="24"/>
                    </a:cubicBezTo>
                    <a:cubicBezTo>
                      <a:pt x="35" y="27"/>
                      <a:pt x="35" y="29"/>
                      <a:pt x="36" y="31"/>
                    </a:cubicBezTo>
                    <a:cubicBezTo>
                      <a:pt x="23" y="33"/>
                      <a:pt x="13" y="43"/>
                      <a:pt x="11" y="56"/>
                    </a:cubicBezTo>
                    <a:cubicBezTo>
                      <a:pt x="11" y="61"/>
                      <a:pt x="11" y="65"/>
                      <a:pt x="13" y="69"/>
                    </a:cubicBezTo>
                    <a:cubicBezTo>
                      <a:pt x="6" y="72"/>
                      <a:pt x="2" y="77"/>
                      <a:pt x="1" y="85"/>
                    </a:cubicBezTo>
                    <a:cubicBezTo>
                      <a:pt x="0" y="96"/>
                      <a:pt x="8" y="105"/>
                      <a:pt x="19" y="107"/>
                    </a:cubicBezTo>
                    <a:cubicBezTo>
                      <a:pt x="21" y="107"/>
                      <a:pt x="24" y="107"/>
                      <a:pt x="27" y="106"/>
                    </a:cubicBezTo>
                    <a:cubicBezTo>
                      <a:pt x="29" y="116"/>
                      <a:pt x="37" y="124"/>
                      <a:pt x="48" y="125"/>
                    </a:cubicBezTo>
                    <a:cubicBezTo>
                      <a:pt x="60" y="127"/>
                      <a:pt x="70" y="120"/>
                      <a:pt x="74" y="110"/>
                    </a:cubicBezTo>
                    <a:cubicBezTo>
                      <a:pt x="77" y="118"/>
                      <a:pt x="84" y="124"/>
                      <a:pt x="94" y="125"/>
                    </a:cubicBezTo>
                    <a:cubicBezTo>
                      <a:pt x="106" y="127"/>
                      <a:pt x="117" y="118"/>
                      <a:pt x="119" y="105"/>
                    </a:cubicBezTo>
                    <a:cubicBezTo>
                      <a:pt x="119" y="104"/>
                      <a:pt x="119" y="104"/>
                      <a:pt x="119" y="103"/>
                    </a:cubicBezTo>
                    <a:cubicBezTo>
                      <a:pt x="120" y="103"/>
                      <a:pt x="121" y="103"/>
                      <a:pt x="122" y="103"/>
                    </a:cubicBezTo>
                    <a:cubicBezTo>
                      <a:pt x="129" y="104"/>
                      <a:pt x="135" y="103"/>
                      <a:pt x="140" y="100"/>
                    </a:cubicBezTo>
                    <a:cubicBezTo>
                      <a:pt x="143" y="102"/>
                      <a:pt x="147" y="103"/>
                      <a:pt x="151" y="103"/>
                    </a:cubicBezTo>
                    <a:cubicBezTo>
                      <a:pt x="163" y="105"/>
                      <a:pt x="174" y="96"/>
                      <a:pt x="175" y="84"/>
                    </a:cubicBezTo>
                    <a:cubicBezTo>
                      <a:pt x="176" y="77"/>
                      <a:pt x="173" y="70"/>
                      <a:pt x="168" y="65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 cmpd="sng">
                <a:solidFill>
                  <a:srgbClr val="996633"/>
                </a:solidFill>
                <a:headEnd/>
                <a:tailEnd/>
              </a:ln>
              <a:effectLst>
                <a:outerShdw blurRad="50800" dist="38100" dir="5400000" rotWithShape="0">
                  <a:schemeClr val="accent2">
                    <a:lumMod val="50000"/>
                    <a:alpha val="50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3588545" y="1700355"/>
            <a:ext cx="18229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Type your Discovery Query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4453" y="249735"/>
            <a:ext cx="5919068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Discovery – Using Limiters to Refine Your Search</a:t>
            </a:r>
            <a:endParaRPr lang="en-GB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70526" y="3422741"/>
            <a:ext cx="11256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Limit by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94523" y="4192123"/>
            <a:ext cx="2419475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Full Text (Online and Print) -  </a:t>
            </a:r>
            <a:r>
              <a:rPr lang="en-GB" sz="1200" b="1" dirty="0" smtClean="0"/>
              <a:t>searches  both our full text </a:t>
            </a:r>
            <a:r>
              <a:rPr lang="en-GB" sz="1200" b="1" dirty="0"/>
              <a:t>online resources and our printed resources </a:t>
            </a:r>
            <a:r>
              <a:rPr lang="en-GB" sz="1200" b="1" dirty="0" smtClean="0"/>
              <a:t>within </a:t>
            </a:r>
            <a:r>
              <a:rPr lang="en-GB" sz="1200" b="1" dirty="0"/>
              <a:t>the library</a:t>
            </a:r>
            <a:r>
              <a:rPr lang="en-GB" sz="1200" b="1" dirty="0" smtClean="0"/>
              <a:t>.</a:t>
            </a:r>
            <a:endParaRPr lang="en-GB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5772" y="5682398"/>
            <a:ext cx="1858172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Publication Date </a:t>
            </a:r>
            <a:r>
              <a:rPr lang="en-GB" sz="1200" b="1" dirty="0" smtClean="0"/>
              <a:t>– move the sliding date bar to the dates you want.</a:t>
            </a:r>
            <a:endParaRPr lang="en-GB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00023" y="5539665"/>
            <a:ext cx="1888879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Source Types </a:t>
            </a:r>
            <a:r>
              <a:rPr lang="en-GB" sz="1200" dirty="0" smtClean="0"/>
              <a:t>–</a:t>
            </a:r>
          </a:p>
          <a:p>
            <a:r>
              <a:rPr lang="en-GB" sz="1200" b="1" dirty="0" smtClean="0"/>
              <a:t>Book, Academic Journal etc.,</a:t>
            </a:r>
            <a:endParaRPr lang="en-GB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46451" y="6021288"/>
            <a:ext cx="3776933" cy="723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Tip</a:t>
            </a:r>
            <a:r>
              <a:rPr lang="en-GB" sz="1200" dirty="0" smtClean="0"/>
              <a:t>: </a:t>
            </a:r>
            <a:r>
              <a:rPr lang="en-GB" sz="1200" b="1" dirty="0" smtClean="0"/>
              <a:t>Selecting scholarly material enables you to read in depth around your topic. For more information on S</a:t>
            </a:r>
            <a:r>
              <a:rPr lang="en-GB" sz="1400" b="1" dirty="0" smtClean="0"/>
              <a:t>ource Types </a:t>
            </a:r>
            <a:r>
              <a:rPr lang="en-GB" sz="1200" b="1" dirty="0" smtClean="0"/>
              <a:t>visit the </a:t>
            </a:r>
            <a:r>
              <a:rPr lang="en-GB" sz="1500" b="1" dirty="0" smtClean="0">
                <a:hlinkClick r:id="rId6"/>
              </a:rPr>
              <a:t>Information Landscape </a:t>
            </a:r>
            <a:endParaRPr lang="en-GB" sz="15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21536" y="4574824"/>
            <a:ext cx="2088232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Subject</a:t>
            </a:r>
            <a:r>
              <a:rPr lang="en-GB" sz="1200" b="1" dirty="0" smtClean="0"/>
              <a:t> - enables you to search specifically within your original search</a:t>
            </a:r>
            <a:endParaRPr lang="en-GB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23533" y="3160655"/>
            <a:ext cx="2434472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Click</a:t>
            </a:r>
            <a:r>
              <a:rPr lang="en-GB" sz="1200" b="1" dirty="0" smtClean="0"/>
              <a:t>                to read the abstract. 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 If of interest, add to </a:t>
            </a:r>
            <a:r>
              <a:rPr lang="en-GB" sz="1400" b="1" dirty="0" smtClean="0"/>
              <a:t>folder</a:t>
            </a:r>
            <a:r>
              <a:rPr lang="en-GB" sz="1200" b="1" dirty="0" smtClean="0"/>
              <a:t>. </a:t>
            </a:r>
          </a:p>
          <a:p>
            <a:endParaRPr lang="en-GB" sz="1200" b="1" dirty="0" smtClean="0"/>
          </a:p>
        </p:txBody>
      </p:sp>
      <p:pic>
        <p:nvPicPr>
          <p:cNvPr id="37" name="Picture 36"/>
          <p:cNvPicPr/>
          <p:nvPr/>
        </p:nvPicPr>
        <p:blipFill rotWithShape="1">
          <a:blip r:embed="rId7"/>
          <a:srcRect l="58580" t="43195" r="33266" b="41125"/>
          <a:stretch/>
        </p:blipFill>
        <p:spPr bwMode="auto">
          <a:xfrm>
            <a:off x="6279114" y="3201591"/>
            <a:ext cx="445369" cy="349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8"/>
          <a:srcRect l="69064" t="42012" r="22282" b="42307"/>
          <a:stretch/>
        </p:blipFill>
        <p:spPr bwMode="auto">
          <a:xfrm>
            <a:off x="7657750" y="3554806"/>
            <a:ext cx="402339" cy="327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45261" y="961691"/>
            <a:ext cx="202965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663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To keep items in folder permanently</a:t>
            </a:r>
            <a:r>
              <a:rPr lang="en-GB" b="1" dirty="0" smtClean="0"/>
              <a:t>, </a:t>
            </a:r>
            <a:r>
              <a:rPr lang="en-GB" sz="1200" b="1" dirty="0" smtClean="0"/>
              <a:t>create an account here </a:t>
            </a:r>
            <a:endParaRPr lang="en-GB" sz="1200" b="1" dirty="0"/>
          </a:p>
        </p:txBody>
      </p:sp>
      <p:pic>
        <p:nvPicPr>
          <p:cNvPr id="39" name="Picture 38"/>
          <p:cNvPicPr/>
          <p:nvPr/>
        </p:nvPicPr>
        <p:blipFill rotWithShape="1">
          <a:blip r:embed="rId9"/>
          <a:srcRect l="48594" t="6805" r="32101" b="83136"/>
          <a:stretch/>
        </p:blipFill>
        <p:spPr bwMode="auto">
          <a:xfrm>
            <a:off x="8000973" y="1449896"/>
            <a:ext cx="804679" cy="235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Oval 51"/>
          <p:cNvSpPr>
            <a:spLocks noChangeAspect="1"/>
          </p:cNvSpPr>
          <p:nvPr/>
        </p:nvSpPr>
        <p:spPr>
          <a:xfrm>
            <a:off x="5151159" y="61025"/>
            <a:ext cx="286975" cy="215231"/>
          </a:xfrm>
          <a:prstGeom prst="ellipse">
            <a:avLst/>
          </a:prstGeom>
          <a:solidFill>
            <a:srgbClr val="FFCC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54824" y="4884535"/>
            <a:ext cx="533400" cy="400050"/>
          </a:xfrm>
          <a:prstGeom prst="ellipse">
            <a:avLst/>
          </a:prstGeom>
          <a:solidFill>
            <a:srgbClr val="CC33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88730" y="3792073"/>
            <a:ext cx="533400" cy="400050"/>
          </a:xfrm>
          <a:prstGeom prst="ellipse">
            <a:avLst/>
          </a:prstGeom>
          <a:solidFill>
            <a:srgbClr val="B2BE12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11354" y="5190435"/>
            <a:ext cx="533400" cy="400050"/>
          </a:xfrm>
          <a:prstGeom prst="ellipse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8730" y="5375075"/>
            <a:ext cx="533400" cy="383195"/>
          </a:xfrm>
          <a:prstGeom prst="ellipse">
            <a:avLst/>
          </a:prstGeom>
          <a:solidFill>
            <a:srgbClr val="FF99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82426" y="3853182"/>
            <a:ext cx="533400" cy="400050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1099635" y="4256824"/>
            <a:ext cx="286975" cy="215231"/>
          </a:xfrm>
          <a:prstGeom prst="ellipse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887581" y="5744948"/>
            <a:ext cx="286975" cy="231717"/>
          </a:xfrm>
          <a:prstGeom prst="ellipse">
            <a:avLst/>
          </a:prstGeom>
          <a:solidFill>
            <a:srgbClr val="CC33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907522" y="3763880"/>
            <a:ext cx="286975" cy="214974"/>
          </a:xfrm>
          <a:prstGeom prst="ellipse">
            <a:avLst/>
          </a:prstGeom>
          <a:solidFill>
            <a:srgbClr val="FF99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4" y="3119117"/>
            <a:ext cx="426643" cy="4882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0" y="4425088"/>
            <a:ext cx="426643" cy="488290"/>
          </a:xfrm>
          <a:prstGeom prst="rect">
            <a:avLst/>
          </a:prstGeom>
        </p:spPr>
      </p:pic>
      <p:sp>
        <p:nvSpPr>
          <p:cNvPr id="47" name="Oval 46"/>
          <p:cNvSpPr>
            <a:spLocks noChangeAspect="1"/>
          </p:cNvSpPr>
          <p:nvPr/>
        </p:nvSpPr>
        <p:spPr>
          <a:xfrm>
            <a:off x="8014518" y="2803230"/>
            <a:ext cx="286975" cy="215231"/>
          </a:xfrm>
          <a:prstGeom prst="ellipse">
            <a:avLst/>
          </a:prstGeom>
          <a:solidFill>
            <a:srgbClr val="B2BE12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588224" y="1241745"/>
            <a:ext cx="533400" cy="400050"/>
          </a:xfrm>
          <a:prstGeom prst="ellipse">
            <a:avLst/>
          </a:prstGeom>
          <a:solidFill>
            <a:srgbClr val="FFCC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1645429" y="3315125"/>
            <a:ext cx="286975" cy="215231"/>
          </a:xfrm>
          <a:prstGeom prst="ellipse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rotWithShape="0">
              <a:schemeClr val="bg1">
                <a:alpha val="50000"/>
              </a:scheme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8162" y="1162662"/>
            <a:ext cx="131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Click to start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7311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2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7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2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75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13" grpId="0" animBg="1"/>
      <p:bldP spid="14" grpId="0" animBg="1"/>
      <p:bldP spid="29" grpId="0" animBg="1"/>
      <p:bldP spid="30" grpId="0" animBg="1"/>
      <p:bldP spid="32" grpId="0" animBg="1"/>
      <p:bldP spid="34" grpId="0" animBg="1"/>
      <p:bldP spid="10" grpId="0" animBg="1"/>
      <p:bldP spid="52" grpId="0" animBg="1"/>
      <p:bldP spid="27" grpId="0" animBg="1"/>
      <p:bldP spid="28" grpId="0" animBg="1"/>
      <p:bldP spid="26" grpId="0" animBg="1"/>
      <p:bldP spid="25" grpId="0" animBg="1"/>
      <p:bldP spid="31" grpId="0" animBg="1"/>
      <p:bldP spid="42" grpId="0" animBg="1"/>
      <p:bldP spid="44" grpId="0" animBg="1"/>
      <p:bldP spid="45" grpId="0" animBg="1"/>
      <p:bldP spid="47" grpId="0" animBg="1"/>
      <p:bldP spid="49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138</Words>
  <Application>Microsoft Office PowerPoint</Application>
  <PresentationFormat>On-screen Show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University of Portsmouth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Smith</dc:creator>
  <cp:lastModifiedBy>Lisa Jeffery</cp:lastModifiedBy>
  <cp:revision>118</cp:revision>
  <cp:lastPrinted>2016-02-28T11:19:55Z</cp:lastPrinted>
  <dcterms:created xsi:type="dcterms:W3CDTF">2015-11-23T19:44:57Z</dcterms:created>
  <dcterms:modified xsi:type="dcterms:W3CDTF">2016-09-26T08:49:50Z</dcterms:modified>
</cp:coreProperties>
</file>